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IBM Plex Sans"/>
      <p:regular r:id="rId19"/>
      <p:bold r:id="rId20"/>
      <p:italic r:id="rId21"/>
      <p:boldItalic r:id="rId22"/>
    </p:embeddedFont>
    <p:embeddedFont>
      <p:font typeface="IBM Plex Sans Light"/>
      <p:regular r:id="rId23"/>
      <p:bold r:id="rId24"/>
      <p:italic r:id="rId25"/>
      <p:boldItalic r:id="rId26"/>
    </p:embeddedFont>
    <p:embeddedFont>
      <p:font typeface="IBM Plex Mono Light"/>
      <p:regular r:id="rId27"/>
      <p:bold r:id="rId28"/>
      <p:italic r:id="rId29"/>
      <p:boldItalic r:id="rId30"/>
    </p:embeddedFont>
    <p:embeddedFont>
      <p:font typeface="IBM Plex Sans Medium"/>
      <p:regular r:id="rId31"/>
      <p:bold r:id="rId32"/>
      <p:italic r:id="rId33"/>
      <p:boldItalic r:id="rId34"/>
    </p:embeddedFont>
    <p:embeddedFont>
      <p:font typeface="IBM Plex Mono SemiBold"/>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BMPlexSans-bold.fntdata"/><Relationship Id="rId22" Type="http://schemas.openxmlformats.org/officeDocument/2006/relationships/font" Target="fonts/IBMPlexSans-boldItalic.fntdata"/><Relationship Id="rId21" Type="http://schemas.openxmlformats.org/officeDocument/2006/relationships/font" Target="fonts/IBMPlexSans-italic.fntdata"/><Relationship Id="rId24" Type="http://schemas.openxmlformats.org/officeDocument/2006/relationships/font" Target="fonts/IBMPlexSansLight-bold.fntdata"/><Relationship Id="rId23" Type="http://schemas.openxmlformats.org/officeDocument/2006/relationships/font" Target="fonts/IBMPlexSans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BMPlexSansLight-boldItalic.fntdata"/><Relationship Id="rId25" Type="http://schemas.openxmlformats.org/officeDocument/2006/relationships/font" Target="fonts/IBMPlexSansLight-italic.fntdata"/><Relationship Id="rId28" Type="http://schemas.openxmlformats.org/officeDocument/2006/relationships/font" Target="fonts/IBMPlexMonoLight-bold.fntdata"/><Relationship Id="rId27" Type="http://schemas.openxmlformats.org/officeDocument/2006/relationships/font" Target="fonts/IBMPlexMono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BMPlexMonoLigh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BMPlexSansMedium-regular.fntdata"/><Relationship Id="rId30" Type="http://schemas.openxmlformats.org/officeDocument/2006/relationships/font" Target="fonts/IBMPlexMonoLight-boldItalic.fntdata"/><Relationship Id="rId11" Type="http://schemas.openxmlformats.org/officeDocument/2006/relationships/slide" Target="slides/slide6.xml"/><Relationship Id="rId33" Type="http://schemas.openxmlformats.org/officeDocument/2006/relationships/font" Target="fonts/IBMPlexSansMedium-italic.fntdata"/><Relationship Id="rId10" Type="http://schemas.openxmlformats.org/officeDocument/2006/relationships/slide" Target="slides/slide5.xml"/><Relationship Id="rId32" Type="http://schemas.openxmlformats.org/officeDocument/2006/relationships/font" Target="fonts/IBMPlexSansMedium-bold.fntdata"/><Relationship Id="rId13" Type="http://schemas.openxmlformats.org/officeDocument/2006/relationships/slide" Target="slides/slide8.xml"/><Relationship Id="rId35" Type="http://schemas.openxmlformats.org/officeDocument/2006/relationships/font" Target="fonts/IBMPlexMonoSemiBold-regular.fntdata"/><Relationship Id="rId12" Type="http://schemas.openxmlformats.org/officeDocument/2006/relationships/slide" Target="slides/slide7.xml"/><Relationship Id="rId34" Type="http://schemas.openxmlformats.org/officeDocument/2006/relationships/font" Target="fonts/IBMPlexSansMedium-boldItalic.fntdata"/><Relationship Id="rId15" Type="http://schemas.openxmlformats.org/officeDocument/2006/relationships/slide" Target="slides/slide10.xml"/><Relationship Id="rId37" Type="http://schemas.openxmlformats.org/officeDocument/2006/relationships/font" Target="fonts/IBMPlexMonoSemiBold-italic.fntdata"/><Relationship Id="rId14" Type="http://schemas.openxmlformats.org/officeDocument/2006/relationships/slide" Target="slides/slide9.xml"/><Relationship Id="rId36" Type="http://schemas.openxmlformats.org/officeDocument/2006/relationships/font" Target="fonts/IBMPlexMonoSemiBold-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IBMPlexMonoSemiBold-boldItalic.fntdata"/><Relationship Id="rId19" Type="http://schemas.openxmlformats.org/officeDocument/2006/relationships/font" Target="fonts/IBMPlexSans-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354b5e30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354b5e30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390482c8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390482c8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390482c83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390482c83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390482c83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390482c83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390482c83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390482c83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354b5e3061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354b5e3061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354b5e306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354b5e306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354b5e3061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354b5e306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37ddbf9c4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37ddbf9c4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37ddbf9c4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37ddbf9c4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37ddbf9c4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37ddbf9c4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37ddbf9c4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37ddbf9c4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37ddbf9c4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37ddbf9c4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with footer"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txBox="1"/>
          <p:nvPr>
            <p:ph type="title"/>
          </p:nvPr>
        </p:nvSpPr>
        <p:spPr>
          <a:xfrm>
            <a:off x="342900" y="452925"/>
            <a:ext cx="3544800" cy="4116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2" name="Google Shape;12;p2"/>
          <p:cNvSpPr txBox="1"/>
          <p:nvPr>
            <p:ph idx="1"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13" name="Google Shape;13;p2"/>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2880">
          <p15:clr>
            <a:srgbClr val="E46962"/>
          </p15:clr>
        </p15:guide>
        <p15:guide id="2" orient="horz" pos="432">
          <p15:clr>
            <a:srgbClr val="E46962"/>
          </p15:clr>
        </p15:guide>
        <p15:guide id="3" orient="horz" pos="2736">
          <p15:clr>
            <a:srgbClr val="E46962"/>
          </p15:clr>
        </p15:guide>
        <p15:guide id="4" pos="5184">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with image">
  <p:cSld name="TITLE_AND_BODY_1">
    <p:spTree>
      <p:nvGrpSpPr>
        <p:cNvPr id="63" name="Shape 63"/>
        <p:cNvGrpSpPr/>
        <p:nvPr/>
      </p:nvGrpSpPr>
      <p:grpSpPr>
        <a:xfrm>
          <a:off x="0" y="0"/>
          <a:ext cx="0" cy="0"/>
          <a:chOff x="0" y="0"/>
          <a:chExt cx="0" cy="0"/>
        </a:xfrm>
      </p:grpSpPr>
      <p:sp>
        <p:nvSpPr>
          <p:cNvPr id="64" name="Google Shape;64;p11"/>
          <p:cNvSpPr txBox="1"/>
          <p:nvPr>
            <p:ph idx="1" type="subTitle"/>
          </p:nvPr>
        </p:nvSpPr>
        <p:spPr>
          <a:xfrm>
            <a:off x="5239600" y="871784"/>
            <a:ext cx="34611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65" name="Google Shape;65;p11"/>
          <p:cNvSpPr txBox="1"/>
          <p:nvPr>
            <p:ph idx="2" type="body"/>
          </p:nvPr>
        </p:nvSpPr>
        <p:spPr>
          <a:xfrm>
            <a:off x="4937300" y="1290250"/>
            <a:ext cx="3748200" cy="61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66" name="Google Shape;66;p11"/>
          <p:cNvSpPr txBox="1"/>
          <p:nvPr>
            <p:ph idx="3" type="subTitle"/>
          </p:nvPr>
        </p:nvSpPr>
        <p:spPr>
          <a:xfrm>
            <a:off x="5239600" y="1997709"/>
            <a:ext cx="34611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67" name="Google Shape;67;p11"/>
          <p:cNvSpPr txBox="1"/>
          <p:nvPr>
            <p:ph idx="4" type="body"/>
          </p:nvPr>
        </p:nvSpPr>
        <p:spPr>
          <a:xfrm>
            <a:off x="4937300" y="2416175"/>
            <a:ext cx="3748200" cy="61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68" name="Google Shape;68;p11"/>
          <p:cNvSpPr txBox="1"/>
          <p:nvPr>
            <p:ph idx="5" type="subTitle"/>
          </p:nvPr>
        </p:nvSpPr>
        <p:spPr>
          <a:xfrm>
            <a:off x="5239600" y="3123634"/>
            <a:ext cx="34611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69" name="Google Shape;69;p11"/>
          <p:cNvSpPr txBox="1"/>
          <p:nvPr>
            <p:ph idx="6" type="body"/>
          </p:nvPr>
        </p:nvSpPr>
        <p:spPr>
          <a:xfrm>
            <a:off x="4937300" y="3542100"/>
            <a:ext cx="3748200" cy="571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70" name="Google Shape;70;p11"/>
          <p:cNvSpPr txBox="1"/>
          <p:nvPr>
            <p:ph type="title"/>
          </p:nvPr>
        </p:nvSpPr>
        <p:spPr>
          <a:xfrm>
            <a:off x="1223925" y="457200"/>
            <a:ext cx="3435000" cy="1859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200"/>
              <a:buNone/>
              <a:defRPr>
                <a:solidFill>
                  <a:schemeClr val="lt1"/>
                </a:solidFill>
              </a:defRPr>
            </a:lvl1pPr>
            <a:lvl2pPr lvl="1">
              <a:spcBef>
                <a:spcPts val="0"/>
              </a:spcBef>
              <a:spcAft>
                <a:spcPts val="0"/>
              </a:spcAft>
              <a:buClr>
                <a:schemeClr val="lt1"/>
              </a:buClr>
              <a:buSzPts val="4200"/>
              <a:buNone/>
              <a:defRPr>
                <a:solidFill>
                  <a:schemeClr val="lt1"/>
                </a:solidFill>
              </a:defRPr>
            </a:lvl2pPr>
            <a:lvl3pPr lvl="2">
              <a:spcBef>
                <a:spcPts val="0"/>
              </a:spcBef>
              <a:spcAft>
                <a:spcPts val="0"/>
              </a:spcAft>
              <a:buClr>
                <a:schemeClr val="lt1"/>
              </a:buClr>
              <a:buSzPts val="4200"/>
              <a:buNone/>
              <a:defRPr>
                <a:solidFill>
                  <a:schemeClr val="lt1"/>
                </a:solidFill>
              </a:defRPr>
            </a:lvl3pPr>
            <a:lvl4pPr lvl="3">
              <a:spcBef>
                <a:spcPts val="0"/>
              </a:spcBef>
              <a:spcAft>
                <a:spcPts val="0"/>
              </a:spcAft>
              <a:buClr>
                <a:schemeClr val="lt1"/>
              </a:buClr>
              <a:buSzPts val="4200"/>
              <a:buNone/>
              <a:defRPr>
                <a:solidFill>
                  <a:schemeClr val="lt1"/>
                </a:solidFill>
              </a:defRPr>
            </a:lvl4pPr>
            <a:lvl5pPr lvl="4">
              <a:spcBef>
                <a:spcPts val="0"/>
              </a:spcBef>
              <a:spcAft>
                <a:spcPts val="0"/>
              </a:spcAft>
              <a:buClr>
                <a:schemeClr val="lt1"/>
              </a:buClr>
              <a:buSzPts val="4200"/>
              <a:buNone/>
              <a:defRPr>
                <a:solidFill>
                  <a:schemeClr val="lt1"/>
                </a:solidFill>
              </a:defRPr>
            </a:lvl5pPr>
            <a:lvl6pPr lvl="5">
              <a:spcBef>
                <a:spcPts val="0"/>
              </a:spcBef>
              <a:spcAft>
                <a:spcPts val="0"/>
              </a:spcAft>
              <a:buClr>
                <a:schemeClr val="lt1"/>
              </a:buClr>
              <a:buSzPts val="4200"/>
              <a:buNone/>
              <a:defRPr>
                <a:solidFill>
                  <a:schemeClr val="lt1"/>
                </a:solidFill>
              </a:defRPr>
            </a:lvl6pPr>
            <a:lvl7pPr lvl="6">
              <a:spcBef>
                <a:spcPts val="0"/>
              </a:spcBef>
              <a:spcAft>
                <a:spcPts val="0"/>
              </a:spcAft>
              <a:buClr>
                <a:schemeClr val="lt1"/>
              </a:buClr>
              <a:buSzPts val="4200"/>
              <a:buNone/>
              <a:defRPr>
                <a:solidFill>
                  <a:schemeClr val="lt1"/>
                </a:solidFill>
              </a:defRPr>
            </a:lvl7pPr>
            <a:lvl8pPr lvl="7">
              <a:spcBef>
                <a:spcPts val="0"/>
              </a:spcBef>
              <a:spcAft>
                <a:spcPts val="0"/>
              </a:spcAft>
              <a:buClr>
                <a:schemeClr val="lt1"/>
              </a:buClr>
              <a:buSzPts val="4200"/>
              <a:buNone/>
              <a:defRPr>
                <a:solidFill>
                  <a:schemeClr val="lt1"/>
                </a:solidFill>
              </a:defRPr>
            </a:lvl8pPr>
            <a:lvl9pPr lvl="8">
              <a:spcBef>
                <a:spcPts val="0"/>
              </a:spcBef>
              <a:spcAft>
                <a:spcPts val="0"/>
              </a:spcAft>
              <a:buClr>
                <a:schemeClr val="lt1"/>
              </a:buClr>
              <a:buSzPts val="4200"/>
              <a:buNone/>
              <a:defRPr>
                <a:solidFill>
                  <a:schemeClr val="lt1"/>
                </a:solidFill>
              </a:defRPr>
            </a:lvl9pPr>
          </a:lstStyle>
          <a:p/>
        </p:txBody>
      </p:sp>
      <p:sp>
        <p:nvSpPr>
          <p:cNvPr id="71" name="Google Shape;71;p11"/>
          <p:cNvSpPr txBox="1"/>
          <p:nvPr>
            <p:ph idx="7"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72" name="Google Shape;72;p11"/>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1"/>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type="twoColTx">
  <p:cSld name="TITLE_AND_TWO_COLUMNS">
    <p:spTree>
      <p:nvGrpSpPr>
        <p:cNvPr id="74" name="Shape 74"/>
        <p:cNvGrpSpPr/>
        <p:nvPr/>
      </p:nvGrpSpPr>
      <p:grpSpPr>
        <a:xfrm>
          <a:off x="0" y="0"/>
          <a:ext cx="0" cy="0"/>
          <a:chOff x="0" y="0"/>
          <a:chExt cx="0" cy="0"/>
        </a:xfrm>
      </p:grpSpPr>
      <p:sp>
        <p:nvSpPr>
          <p:cNvPr id="75" name="Google Shape;75;p12"/>
          <p:cNvSpPr txBox="1"/>
          <p:nvPr>
            <p:ph type="title"/>
          </p:nvPr>
        </p:nvSpPr>
        <p:spPr>
          <a:xfrm>
            <a:off x="342900" y="2506825"/>
            <a:ext cx="8343900" cy="13482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76" name="Google Shape;76;p12"/>
          <p:cNvSpPr txBox="1"/>
          <p:nvPr>
            <p:ph idx="1"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77" name="Google Shape;77;p12"/>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2"/>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mall image with footer" type="titleOnly">
  <p:cSld name="TITLE_ONLY">
    <p:spTree>
      <p:nvGrpSpPr>
        <p:cNvPr id="79" name="Shape 79"/>
        <p:cNvGrpSpPr/>
        <p:nvPr/>
      </p:nvGrpSpPr>
      <p:grpSpPr>
        <a:xfrm>
          <a:off x="0" y="0"/>
          <a:ext cx="0" cy="0"/>
          <a:chOff x="0" y="0"/>
          <a:chExt cx="0" cy="0"/>
        </a:xfrm>
      </p:grpSpPr>
      <p:sp>
        <p:nvSpPr>
          <p:cNvPr id="80" name="Google Shape;80;p13"/>
          <p:cNvSpPr txBox="1"/>
          <p:nvPr>
            <p:ph type="title"/>
          </p:nvPr>
        </p:nvSpPr>
        <p:spPr>
          <a:xfrm>
            <a:off x="342900" y="457200"/>
            <a:ext cx="5343600" cy="41118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81" name="Google Shape;81;p13"/>
          <p:cNvSpPr txBox="1"/>
          <p:nvPr>
            <p:ph idx="1"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82" name="Google Shape;82;p13"/>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13"/>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2736">
          <p15:clr>
            <a:srgbClr val="E46962"/>
          </p15:clr>
        </p15:guide>
        <p15:guide id="2" pos="5184">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ONE_COLUMN_TEXT">
    <p:bg>
      <p:bgPr>
        <a:solidFill>
          <a:schemeClr val="dk1"/>
        </a:solidFill>
      </p:bgPr>
    </p:bg>
    <p:spTree>
      <p:nvGrpSpPr>
        <p:cNvPr id="84" name="Shape 84"/>
        <p:cNvGrpSpPr/>
        <p:nvPr/>
      </p:nvGrpSpPr>
      <p:grpSpPr>
        <a:xfrm>
          <a:off x="0" y="0"/>
          <a:ext cx="0" cy="0"/>
          <a:chOff x="0" y="0"/>
          <a:chExt cx="0" cy="0"/>
        </a:xfrm>
      </p:grpSpPr>
      <p:sp>
        <p:nvSpPr>
          <p:cNvPr id="85" name="Google Shape;85;p14"/>
          <p:cNvSpPr txBox="1"/>
          <p:nvPr>
            <p:ph hasCustomPrompt="1" type="title"/>
          </p:nvPr>
        </p:nvSpPr>
        <p:spPr>
          <a:xfrm>
            <a:off x="-2143950" y="25"/>
            <a:ext cx="11207700" cy="51435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35000"/>
              <a:buNone/>
              <a:defRPr sz="35000">
                <a:solidFill>
                  <a:schemeClr val="lt1"/>
                </a:solidFill>
              </a:defRPr>
            </a:lvl1pPr>
            <a:lvl2pPr lvl="1" algn="r">
              <a:spcBef>
                <a:spcPts val="0"/>
              </a:spcBef>
              <a:spcAft>
                <a:spcPts val="0"/>
              </a:spcAft>
              <a:buClr>
                <a:schemeClr val="lt1"/>
              </a:buClr>
              <a:buSzPts val="20000"/>
              <a:buNone/>
              <a:defRPr sz="20000">
                <a:solidFill>
                  <a:schemeClr val="lt1"/>
                </a:solidFill>
              </a:defRPr>
            </a:lvl2pPr>
            <a:lvl3pPr lvl="2" algn="r">
              <a:spcBef>
                <a:spcPts val="0"/>
              </a:spcBef>
              <a:spcAft>
                <a:spcPts val="0"/>
              </a:spcAft>
              <a:buClr>
                <a:schemeClr val="lt1"/>
              </a:buClr>
              <a:buSzPts val="20000"/>
              <a:buNone/>
              <a:defRPr sz="20000">
                <a:solidFill>
                  <a:schemeClr val="lt1"/>
                </a:solidFill>
              </a:defRPr>
            </a:lvl3pPr>
            <a:lvl4pPr lvl="3" algn="r">
              <a:spcBef>
                <a:spcPts val="0"/>
              </a:spcBef>
              <a:spcAft>
                <a:spcPts val="0"/>
              </a:spcAft>
              <a:buClr>
                <a:schemeClr val="lt1"/>
              </a:buClr>
              <a:buSzPts val="20000"/>
              <a:buNone/>
              <a:defRPr sz="20000">
                <a:solidFill>
                  <a:schemeClr val="lt1"/>
                </a:solidFill>
              </a:defRPr>
            </a:lvl4pPr>
            <a:lvl5pPr lvl="4" algn="r">
              <a:spcBef>
                <a:spcPts val="0"/>
              </a:spcBef>
              <a:spcAft>
                <a:spcPts val="0"/>
              </a:spcAft>
              <a:buClr>
                <a:schemeClr val="lt1"/>
              </a:buClr>
              <a:buSzPts val="20000"/>
              <a:buNone/>
              <a:defRPr sz="20000">
                <a:solidFill>
                  <a:schemeClr val="lt1"/>
                </a:solidFill>
              </a:defRPr>
            </a:lvl5pPr>
            <a:lvl6pPr lvl="5" algn="r">
              <a:spcBef>
                <a:spcPts val="0"/>
              </a:spcBef>
              <a:spcAft>
                <a:spcPts val="0"/>
              </a:spcAft>
              <a:buClr>
                <a:schemeClr val="lt1"/>
              </a:buClr>
              <a:buSzPts val="20000"/>
              <a:buNone/>
              <a:defRPr sz="20000">
                <a:solidFill>
                  <a:schemeClr val="lt1"/>
                </a:solidFill>
              </a:defRPr>
            </a:lvl6pPr>
            <a:lvl7pPr lvl="6" algn="r">
              <a:spcBef>
                <a:spcPts val="0"/>
              </a:spcBef>
              <a:spcAft>
                <a:spcPts val="0"/>
              </a:spcAft>
              <a:buClr>
                <a:schemeClr val="lt1"/>
              </a:buClr>
              <a:buSzPts val="20000"/>
              <a:buNone/>
              <a:defRPr sz="20000">
                <a:solidFill>
                  <a:schemeClr val="lt1"/>
                </a:solidFill>
              </a:defRPr>
            </a:lvl7pPr>
            <a:lvl8pPr lvl="7" algn="r">
              <a:spcBef>
                <a:spcPts val="0"/>
              </a:spcBef>
              <a:spcAft>
                <a:spcPts val="0"/>
              </a:spcAft>
              <a:buClr>
                <a:schemeClr val="lt1"/>
              </a:buClr>
              <a:buSzPts val="20000"/>
              <a:buNone/>
              <a:defRPr sz="20000">
                <a:solidFill>
                  <a:schemeClr val="lt1"/>
                </a:solidFill>
              </a:defRPr>
            </a:lvl8pPr>
            <a:lvl9pPr lvl="8" algn="r">
              <a:spcBef>
                <a:spcPts val="0"/>
              </a:spcBef>
              <a:spcAft>
                <a:spcPts val="0"/>
              </a:spcAft>
              <a:buClr>
                <a:schemeClr val="lt1"/>
              </a:buClr>
              <a:buSzPts val="20000"/>
              <a:buNone/>
              <a:defRPr sz="20000">
                <a:solidFill>
                  <a:schemeClr val="lt1"/>
                </a:solidFill>
              </a:defRPr>
            </a:lvl9pPr>
          </a:lstStyle>
          <a:p>
            <a:r>
              <a:t>xx%</a:t>
            </a:r>
          </a:p>
        </p:txBody>
      </p:sp>
      <p:sp>
        <p:nvSpPr>
          <p:cNvPr id="86" name="Google Shape;86;p14"/>
          <p:cNvSpPr txBox="1"/>
          <p:nvPr>
            <p:ph idx="1" type="body"/>
          </p:nvPr>
        </p:nvSpPr>
        <p:spPr>
          <a:xfrm>
            <a:off x="342900" y="452925"/>
            <a:ext cx="2859300" cy="606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6"/>
              </a:buClr>
              <a:buSzPts val="1200"/>
              <a:buFont typeface="IBM Plex Sans Light"/>
              <a:buChar char="●"/>
              <a:defRPr>
                <a:solidFill>
                  <a:schemeClr val="accent6"/>
                </a:solidFill>
              </a:defRPr>
            </a:lvl1pPr>
            <a:lvl2pPr indent="-304800" lvl="1" marL="914400">
              <a:spcBef>
                <a:spcPts val="500"/>
              </a:spcBef>
              <a:spcAft>
                <a:spcPts val="0"/>
              </a:spcAft>
              <a:buClr>
                <a:schemeClr val="accent6"/>
              </a:buClr>
              <a:buSzPts val="1200"/>
              <a:buFont typeface="IBM Plex Sans Light"/>
              <a:buChar char="○"/>
              <a:defRPr>
                <a:solidFill>
                  <a:schemeClr val="accent6"/>
                </a:solidFill>
              </a:defRPr>
            </a:lvl2pPr>
            <a:lvl3pPr indent="-304800" lvl="2" marL="1371600">
              <a:spcBef>
                <a:spcPts val="500"/>
              </a:spcBef>
              <a:spcAft>
                <a:spcPts val="0"/>
              </a:spcAft>
              <a:buClr>
                <a:schemeClr val="accent6"/>
              </a:buClr>
              <a:buSzPts val="1200"/>
              <a:buFont typeface="IBM Plex Sans Light"/>
              <a:buChar char="■"/>
              <a:defRPr>
                <a:solidFill>
                  <a:schemeClr val="accent6"/>
                </a:solidFill>
              </a:defRPr>
            </a:lvl3pPr>
            <a:lvl4pPr indent="-304800" lvl="3" marL="1828800">
              <a:spcBef>
                <a:spcPts val="500"/>
              </a:spcBef>
              <a:spcAft>
                <a:spcPts val="0"/>
              </a:spcAft>
              <a:buClr>
                <a:schemeClr val="accent6"/>
              </a:buClr>
              <a:buSzPts val="1200"/>
              <a:buFont typeface="IBM Plex Sans Light"/>
              <a:buChar char="●"/>
              <a:defRPr>
                <a:solidFill>
                  <a:schemeClr val="accent6"/>
                </a:solidFill>
              </a:defRPr>
            </a:lvl4pPr>
            <a:lvl5pPr indent="-304800" lvl="4" marL="2286000">
              <a:spcBef>
                <a:spcPts val="500"/>
              </a:spcBef>
              <a:spcAft>
                <a:spcPts val="0"/>
              </a:spcAft>
              <a:buClr>
                <a:schemeClr val="accent6"/>
              </a:buClr>
              <a:buSzPts val="1200"/>
              <a:buFont typeface="IBM Plex Sans Light"/>
              <a:buChar char="○"/>
              <a:defRPr>
                <a:solidFill>
                  <a:schemeClr val="accent6"/>
                </a:solidFill>
              </a:defRPr>
            </a:lvl5pPr>
            <a:lvl6pPr indent="-304800" lvl="5" marL="2743200">
              <a:spcBef>
                <a:spcPts val="500"/>
              </a:spcBef>
              <a:spcAft>
                <a:spcPts val="0"/>
              </a:spcAft>
              <a:buClr>
                <a:schemeClr val="accent6"/>
              </a:buClr>
              <a:buSzPts val="1200"/>
              <a:buFont typeface="IBM Plex Sans Light"/>
              <a:buChar char="■"/>
              <a:defRPr>
                <a:solidFill>
                  <a:schemeClr val="accent6"/>
                </a:solidFill>
              </a:defRPr>
            </a:lvl6pPr>
            <a:lvl7pPr indent="-304800" lvl="6" marL="3200400">
              <a:spcBef>
                <a:spcPts val="500"/>
              </a:spcBef>
              <a:spcAft>
                <a:spcPts val="0"/>
              </a:spcAft>
              <a:buClr>
                <a:schemeClr val="accent6"/>
              </a:buClr>
              <a:buSzPts val="1200"/>
              <a:buFont typeface="IBM Plex Sans Light"/>
              <a:buChar char="●"/>
              <a:defRPr>
                <a:solidFill>
                  <a:schemeClr val="accent6"/>
                </a:solidFill>
              </a:defRPr>
            </a:lvl7pPr>
            <a:lvl8pPr indent="-304800" lvl="7" marL="3657600">
              <a:spcBef>
                <a:spcPts val="500"/>
              </a:spcBef>
              <a:spcAft>
                <a:spcPts val="0"/>
              </a:spcAft>
              <a:buClr>
                <a:schemeClr val="accent6"/>
              </a:buClr>
              <a:buSzPts val="1200"/>
              <a:buFont typeface="IBM Plex Sans Light"/>
              <a:buChar char="○"/>
              <a:defRPr>
                <a:solidFill>
                  <a:schemeClr val="accent6"/>
                </a:solidFill>
              </a:defRPr>
            </a:lvl8pPr>
            <a:lvl9pPr indent="-304800" lvl="8" marL="4114800">
              <a:spcBef>
                <a:spcPts val="500"/>
              </a:spcBef>
              <a:spcAft>
                <a:spcPts val="500"/>
              </a:spcAft>
              <a:buClr>
                <a:schemeClr val="accent6"/>
              </a:buClr>
              <a:buSzPts val="1200"/>
              <a:buFont typeface="IBM Plex Sans Light"/>
              <a:buChar char="■"/>
              <a:defRPr>
                <a:solidFill>
                  <a:schemeClr val="accent6"/>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ubtitle, body and images">
  <p:cSld name="MAIN_POINT">
    <p:spTree>
      <p:nvGrpSpPr>
        <p:cNvPr id="87" name="Shape 87"/>
        <p:cNvGrpSpPr/>
        <p:nvPr/>
      </p:nvGrpSpPr>
      <p:grpSpPr>
        <a:xfrm>
          <a:off x="0" y="0"/>
          <a:ext cx="0" cy="0"/>
          <a:chOff x="0" y="0"/>
          <a:chExt cx="0" cy="0"/>
        </a:xfrm>
      </p:grpSpPr>
      <p:sp>
        <p:nvSpPr>
          <p:cNvPr id="88" name="Google Shape;88;p15"/>
          <p:cNvSpPr/>
          <p:nvPr>
            <p:ph idx="2" type="pic"/>
          </p:nvPr>
        </p:nvSpPr>
        <p:spPr>
          <a:xfrm>
            <a:off x="6708900" y="457200"/>
            <a:ext cx="1977900" cy="1977900"/>
          </a:xfrm>
          <a:prstGeom prst="rect">
            <a:avLst/>
          </a:prstGeom>
          <a:noFill/>
          <a:ln>
            <a:noFill/>
          </a:ln>
        </p:spPr>
      </p:sp>
      <p:sp>
        <p:nvSpPr>
          <p:cNvPr id="89" name="Google Shape;89;p15"/>
          <p:cNvSpPr/>
          <p:nvPr>
            <p:ph idx="3" type="pic"/>
          </p:nvPr>
        </p:nvSpPr>
        <p:spPr>
          <a:xfrm>
            <a:off x="6708900" y="2591100"/>
            <a:ext cx="1977900" cy="1977900"/>
          </a:xfrm>
          <a:prstGeom prst="rect">
            <a:avLst/>
          </a:prstGeom>
          <a:noFill/>
          <a:ln>
            <a:noFill/>
          </a:ln>
        </p:spPr>
      </p:sp>
      <p:sp>
        <p:nvSpPr>
          <p:cNvPr id="90" name="Google Shape;90;p15"/>
          <p:cNvSpPr txBox="1"/>
          <p:nvPr>
            <p:ph idx="1" type="subTitle"/>
          </p:nvPr>
        </p:nvSpPr>
        <p:spPr>
          <a:xfrm>
            <a:off x="645275" y="551372"/>
            <a:ext cx="17721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91" name="Google Shape;91;p15"/>
          <p:cNvSpPr txBox="1"/>
          <p:nvPr>
            <p:ph idx="4" type="subTitle"/>
          </p:nvPr>
        </p:nvSpPr>
        <p:spPr>
          <a:xfrm>
            <a:off x="2417375" y="551375"/>
            <a:ext cx="37512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92" name="Google Shape;92;p15"/>
          <p:cNvSpPr txBox="1"/>
          <p:nvPr>
            <p:ph idx="5" type="body"/>
          </p:nvPr>
        </p:nvSpPr>
        <p:spPr>
          <a:xfrm>
            <a:off x="342975" y="969850"/>
            <a:ext cx="4876200" cy="1465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93" name="Google Shape;93;p15"/>
          <p:cNvSpPr txBox="1"/>
          <p:nvPr>
            <p:ph idx="6" type="subTitle"/>
          </p:nvPr>
        </p:nvSpPr>
        <p:spPr>
          <a:xfrm>
            <a:off x="645275" y="2605522"/>
            <a:ext cx="17721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94" name="Google Shape;94;p15"/>
          <p:cNvSpPr txBox="1"/>
          <p:nvPr>
            <p:ph idx="7" type="subTitle"/>
          </p:nvPr>
        </p:nvSpPr>
        <p:spPr>
          <a:xfrm>
            <a:off x="2417375" y="2605525"/>
            <a:ext cx="37512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95" name="Google Shape;95;p15"/>
          <p:cNvSpPr txBox="1"/>
          <p:nvPr>
            <p:ph idx="8" type="body"/>
          </p:nvPr>
        </p:nvSpPr>
        <p:spPr>
          <a:xfrm>
            <a:off x="342975" y="3024000"/>
            <a:ext cx="4876200" cy="1465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96" name="Google Shape;96;p15"/>
          <p:cNvSpPr txBox="1"/>
          <p:nvPr>
            <p:ph idx="9"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97" name="Google Shape;97;p15"/>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5"/>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pos="5544">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with footer">
  <p:cSld name="CUSTOM">
    <p:spTree>
      <p:nvGrpSpPr>
        <p:cNvPr id="99" name="Shape 99"/>
        <p:cNvGrpSpPr/>
        <p:nvPr/>
      </p:nvGrpSpPr>
      <p:grpSpPr>
        <a:xfrm>
          <a:off x="0" y="0"/>
          <a:ext cx="0" cy="0"/>
          <a:chOff x="0" y="0"/>
          <a:chExt cx="0" cy="0"/>
        </a:xfrm>
      </p:grpSpPr>
      <p:sp>
        <p:nvSpPr>
          <p:cNvPr id="100" name="Google Shape;100;p16"/>
          <p:cNvSpPr txBox="1"/>
          <p:nvPr>
            <p:ph type="title"/>
          </p:nvPr>
        </p:nvSpPr>
        <p:spPr>
          <a:xfrm>
            <a:off x="342900" y="457200"/>
            <a:ext cx="8458200" cy="15816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01" name="Google Shape;101;p16"/>
          <p:cNvSpPr txBox="1"/>
          <p:nvPr>
            <p:ph idx="1" type="subTitle"/>
          </p:nvPr>
        </p:nvSpPr>
        <p:spPr>
          <a:xfrm>
            <a:off x="645275" y="2291984"/>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102" name="Google Shape;102;p16"/>
          <p:cNvSpPr txBox="1"/>
          <p:nvPr>
            <p:ph idx="2" type="body"/>
          </p:nvPr>
        </p:nvSpPr>
        <p:spPr>
          <a:xfrm>
            <a:off x="342975" y="2710450"/>
            <a:ext cx="27174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103" name="Google Shape;103;p16"/>
          <p:cNvSpPr txBox="1"/>
          <p:nvPr>
            <p:ph idx="3" type="subTitle"/>
          </p:nvPr>
        </p:nvSpPr>
        <p:spPr>
          <a:xfrm>
            <a:off x="3515600" y="2291984"/>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104" name="Google Shape;104;p16"/>
          <p:cNvSpPr txBox="1"/>
          <p:nvPr>
            <p:ph idx="4" type="body"/>
          </p:nvPr>
        </p:nvSpPr>
        <p:spPr>
          <a:xfrm>
            <a:off x="3213300" y="2710450"/>
            <a:ext cx="27174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105" name="Google Shape;105;p16"/>
          <p:cNvSpPr txBox="1"/>
          <p:nvPr>
            <p:ph idx="5" type="subTitle"/>
          </p:nvPr>
        </p:nvSpPr>
        <p:spPr>
          <a:xfrm>
            <a:off x="6385925" y="2291984"/>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106" name="Google Shape;106;p16"/>
          <p:cNvSpPr txBox="1"/>
          <p:nvPr>
            <p:ph idx="6" type="body"/>
          </p:nvPr>
        </p:nvSpPr>
        <p:spPr>
          <a:xfrm>
            <a:off x="6083625" y="2710450"/>
            <a:ext cx="27174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107" name="Google Shape;107;p16"/>
          <p:cNvSpPr txBox="1"/>
          <p:nvPr>
            <p:ph idx="7"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108" name="Google Shape;108;p16"/>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16"/>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pos="5544">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10">
    <p:spTree>
      <p:nvGrpSpPr>
        <p:cNvPr id="110" name="Shape 110"/>
        <p:cNvGrpSpPr/>
        <p:nvPr/>
      </p:nvGrpSpPr>
      <p:grpSpPr>
        <a:xfrm>
          <a:off x="0" y="0"/>
          <a:ext cx="0" cy="0"/>
          <a:chOff x="0" y="0"/>
          <a:chExt cx="0" cy="0"/>
        </a:xfrm>
      </p:grpSpPr>
      <p:sp>
        <p:nvSpPr>
          <p:cNvPr id="111" name="Google Shape;111;p17"/>
          <p:cNvSpPr txBox="1"/>
          <p:nvPr>
            <p:ph type="title"/>
          </p:nvPr>
        </p:nvSpPr>
        <p:spPr>
          <a:xfrm>
            <a:off x="342900" y="457200"/>
            <a:ext cx="8458200" cy="15816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cxnSp>
        <p:nvCxnSpPr>
          <p:cNvPr id="112" name="Google Shape;112;p17"/>
          <p:cNvCxnSpPr/>
          <p:nvPr/>
        </p:nvCxnSpPr>
        <p:spPr>
          <a:xfrm>
            <a:off x="342977" y="4606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113" name="Google Shape;113;p17"/>
          <p:cNvCxnSpPr/>
          <p:nvPr/>
        </p:nvCxnSpPr>
        <p:spPr>
          <a:xfrm>
            <a:off x="342977" y="2038918"/>
            <a:ext cx="8471100" cy="0"/>
          </a:xfrm>
          <a:prstGeom prst="straightConnector1">
            <a:avLst/>
          </a:prstGeom>
          <a:noFill/>
          <a:ln cap="flat" cmpd="sng" w="9525">
            <a:solidFill>
              <a:schemeClr val="dk1"/>
            </a:solidFill>
            <a:prstDash val="solid"/>
            <a:round/>
            <a:headEnd len="med" w="med" type="none"/>
            <a:tailEnd len="med" w="med" type="none"/>
          </a:ln>
        </p:spPr>
      </p:cxnSp>
      <p:sp>
        <p:nvSpPr>
          <p:cNvPr id="114" name="Google Shape;114;p17"/>
          <p:cNvSpPr/>
          <p:nvPr/>
        </p:nvSpPr>
        <p:spPr>
          <a:xfrm>
            <a:off x="453727" y="2387675"/>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p17"/>
          <p:cNvSpPr txBox="1"/>
          <p:nvPr>
            <p:ph idx="1" type="subTitle"/>
          </p:nvPr>
        </p:nvSpPr>
        <p:spPr>
          <a:xfrm>
            <a:off x="645275" y="2291984"/>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116" name="Google Shape;116;p17"/>
          <p:cNvSpPr txBox="1"/>
          <p:nvPr>
            <p:ph idx="2" type="body"/>
          </p:nvPr>
        </p:nvSpPr>
        <p:spPr>
          <a:xfrm>
            <a:off x="342975" y="2710450"/>
            <a:ext cx="27174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cxnSp>
        <p:nvCxnSpPr>
          <p:cNvPr id="117" name="Google Shape;117;p17"/>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sp>
        <p:nvSpPr>
          <p:cNvPr id="118" name="Google Shape;118;p17"/>
          <p:cNvSpPr/>
          <p:nvPr/>
        </p:nvSpPr>
        <p:spPr>
          <a:xfrm>
            <a:off x="3324052" y="2387675"/>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17"/>
          <p:cNvSpPr txBox="1"/>
          <p:nvPr>
            <p:ph idx="3" type="subTitle"/>
          </p:nvPr>
        </p:nvSpPr>
        <p:spPr>
          <a:xfrm>
            <a:off x="3515600" y="2291984"/>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120" name="Google Shape;120;p17"/>
          <p:cNvSpPr txBox="1"/>
          <p:nvPr>
            <p:ph idx="4" type="body"/>
          </p:nvPr>
        </p:nvSpPr>
        <p:spPr>
          <a:xfrm>
            <a:off x="3213300" y="2710450"/>
            <a:ext cx="27174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121" name="Google Shape;121;p17"/>
          <p:cNvSpPr/>
          <p:nvPr/>
        </p:nvSpPr>
        <p:spPr>
          <a:xfrm>
            <a:off x="6194377" y="2387675"/>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17"/>
          <p:cNvSpPr txBox="1"/>
          <p:nvPr>
            <p:ph idx="5" type="subTitle"/>
          </p:nvPr>
        </p:nvSpPr>
        <p:spPr>
          <a:xfrm>
            <a:off x="6385925" y="2291984"/>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123" name="Google Shape;123;p17"/>
          <p:cNvSpPr txBox="1"/>
          <p:nvPr>
            <p:ph idx="6" type="body"/>
          </p:nvPr>
        </p:nvSpPr>
        <p:spPr>
          <a:xfrm>
            <a:off x="6083625" y="2710450"/>
            <a:ext cx="27174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124" name="Google Shape;124;p17"/>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125" name="Google Shape;125;p17"/>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pos="5544">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6_1">
    <p:spTree>
      <p:nvGrpSpPr>
        <p:cNvPr id="126" name="Shape 126"/>
        <p:cNvGrpSpPr/>
        <p:nvPr/>
      </p:nvGrpSpPr>
      <p:grpSpPr>
        <a:xfrm>
          <a:off x="0" y="0"/>
          <a:ext cx="0" cy="0"/>
          <a:chOff x="0" y="0"/>
          <a:chExt cx="0" cy="0"/>
        </a:xfrm>
      </p:grpSpPr>
      <p:sp>
        <p:nvSpPr>
          <p:cNvPr id="127" name="Google Shape;127;p18"/>
          <p:cNvSpPr txBox="1"/>
          <p:nvPr>
            <p:ph type="title"/>
          </p:nvPr>
        </p:nvSpPr>
        <p:spPr>
          <a:xfrm>
            <a:off x="342900" y="457200"/>
            <a:ext cx="8458200" cy="15816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cxnSp>
        <p:nvCxnSpPr>
          <p:cNvPr id="128" name="Google Shape;128;p18"/>
          <p:cNvCxnSpPr/>
          <p:nvPr/>
        </p:nvCxnSpPr>
        <p:spPr>
          <a:xfrm>
            <a:off x="342977" y="4606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129" name="Google Shape;129;p18"/>
          <p:cNvCxnSpPr/>
          <p:nvPr/>
        </p:nvCxnSpPr>
        <p:spPr>
          <a:xfrm>
            <a:off x="342977" y="2038918"/>
            <a:ext cx="8471100" cy="0"/>
          </a:xfrm>
          <a:prstGeom prst="straightConnector1">
            <a:avLst/>
          </a:prstGeom>
          <a:noFill/>
          <a:ln cap="flat" cmpd="sng" w="9525">
            <a:solidFill>
              <a:schemeClr val="dk1"/>
            </a:solidFill>
            <a:prstDash val="solid"/>
            <a:round/>
            <a:headEnd len="med" w="med" type="none"/>
            <a:tailEnd len="med" w="med" type="none"/>
          </a:ln>
        </p:spPr>
      </p:cxnSp>
      <p:sp>
        <p:nvSpPr>
          <p:cNvPr id="130" name="Google Shape;130;p18"/>
          <p:cNvSpPr/>
          <p:nvPr/>
        </p:nvSpPr>
        <p:spPr>
          <a:xfrm>
            <a:off x="453727" y="2387675"/>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18"/>
          <p:cNvSpPr txBox="1"/>
          <p:nvPr>
            <p:ph idx="1" type="subTitle"/>
          </p:nvPr>
        </p:nvSpPr>
        <p:spPr>
          <a:xfrm>
            <a:off x="645275" y="2291984"/>
            <a:ext cx="36213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132" name="Google Shape;132;p18"/>
          <p:cNvSpPr txBox="1"/>
          <p:nvPr>
            <p:ph idx="2" type="body"/>
          </p:nvPr>
        </p:nvSpPr>
        <p:spPr>
          <a:xfrm>
            <a:off x="342975" y="2710450"/>
            <a:ext cx="39237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cxnSp>
        <p:nvCxnSpPr>
          <p:cNvPr id="133" name="Google Shape;133;p18"/>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sp>
        <p:nvSpPr>
          <p:cNvPr id="134" name="Google Shape;134;p18"/>
          <p:cNvSpPr/>
          <p:nvPr/>
        </p:nvSpPr>
        <p:spPr>
          <a:xfrm>
            <a:off x="4689277" y="2387675"/>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18"/>
          <p:cNvSpPr txBox="1"/>
          <p:nvPr>
            <p:ph idx="3" type="subTitle"/>
          </p:nvPr>
        </p:nvSpPr>
        <p:spPr>
          <a:xfrm>
            <a:off x="4880825" y="2291984"/>
            <a:ext cx="36213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136" name="Google Shape;136;p18"/>
          <p:cNvSpPr txBox="1"/>
          <p:nvPr>
            <p:ph idx="4" type="body"/>
          </p:nvPr>
        </p:nvSpPr>
        <p:spPr>
          <a:xfrm>
            <a:off x="4578525" y="2710450"/>
            <a:ext cx="39237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137" name="Google Shape;137;p18"/>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18"/>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pos="5544">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6_1_1">
    <p:spTree>
      <p:nvGrpSpPr>
        <p:cNvPr id="139" name="Shape 139"/>
        <p:cNvGrpSpPr/>
        <p:nvPr/>
      </p:nvGrpSpPr>
      <p:grpSpPr>
        <a:xfrm>
          <a:off x="0" y="0"/>
          <a:ext cx="0" cy="0"/>
          <a:chOff x="0" y="0"/>
          <a:chExt cx="0" cy="0"/>
        </a:xfrm>
      </p:grpSpPr>
      <p:sp>
        <p:nvSpPr>
          <p:cNvPr id="140" name="Google Shape;140;p19"/>
          <p:cNvSpPr txBox="1"/>
          <p:nvPr>
            <p:ph idx="1" type="body"/>
          </p:nvPr>
        </p:nvSpPr>
        <p:spPr>
          <a:xfrm>
            <a:off x="6696350" y="2710450"/>
            <a:ext cx="18897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141" name="Google Shape;141;p19"/>
          <p:cNvSpPr txBox="1"/>
          <p:nvPr>
            <p:ph type="title"/>
          </p:nvPr>
        </p:nvSpPr>
        <p:spPr>
          <a:xfrm>
            <a:off x="342900" y="457200"/>
            <a:ext cx="8458200" cy="15816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cxnSp>
        <p:nvCxnSpPr>
          <p:cNvPr id="142" name="Google Shape;142;p19"/>
          <p:cNvCxnSpPr/>
          <p:nvPr/>
        </p:nvCxnSpPr>
        <p:spPr>
          <a:xfrm>
            <a:off x="342977" y="4606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143" name="Google Shape;143;p19"/>
          <p:cNvCxnSpPr/>
          <p:nvPr/>
        </p:nvCxnSpPr>
        <p:spPr>
          <a:xfrm>
            <a:off x="342977" y="2038918"/>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144" name="Google Shape;144;p19"/>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sp>
        <p:nvSpPr>
          <p:cNvPr id="145" name="Google Shape;145;p19"/>
          <p:cNvSpPr/>
          <p:nvPr/>
        </p:nvSpPr>
        <p:spPr>
          <a:xfrm>
            <a:off x="453727" y="2387675"/>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19"/>
          <p:cNvSpPr txBox="1"/>
          <p:nvPr>
            <p:ph idx="2" type="subTitle"/>
          </p:nvPr>
        </p:nvSpPr>
        <p:spPr>
          <a:xfrm>
            <a:off x="645275" y="2291984"/>
            <a:ext cx="15873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147" name="Google Shape;147;p19"/>
          <p:cNvSpPr txBox="1"/>
          <p:nvPr>
            <p:ph idx="3" type="body"/>
          </p:nvPr>
        </p:nvSpPr>
        <p:spPr>
          <a:xfrm>
            <a:off x="342975" y="2710450"/>
            <a:ext cx="18897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148" name="Google Shape;148;p19"/>
          <p:cNvSpPr/>
          <p:nvPr/>
        </p:nvSpPr>
        <p:spPr>
          <a:xfrm>
            <a:off x="4689277" y="2387675"/>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p19"/>
          <p:cNvSpPr txBox="1"/>
          <p:nvPr>
            <p:ph idx="4" type="subTitle"/>
          </p:nvPr>
        </p:nvSpPr>
        <p:spPr>
          <a:xfrm>
            <a:off x="4880825" y="2291984"/>
            <a:ext cx="15873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150" name="Google Shape;150;p19"/>
          <p:cNvSpPr txBox="1"/>
          <p:nvPr>
            <p:ph idx="5" type="body"/>
          </p:nvPr>
        </p:nvSpPr>
        <p:spPr>
          <a:xfrm>
            <a:off x="4578525" y="2710450"/>
            <a:ext cx="18897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151" name="Google Shape;151;p19"/>
          <p:cNvSpPr/>
          <p:nvPr/>
        </p:nvSpPr>
        <p:spPr>
          <a:xfrm>
            <a:off x="2571452" y="2387675"/>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19"/>
          <p:cNvSpPr txBox="1"/>
          <p:nvPr>
            <p:ph idx="6" type="subTitle"/>
          </p:nvPr>
        </p:nvSpPr>
        <p:spPr>
          <a:xfrm>
            <a:off x="2763000" y="2291984"/>
            <a:ext cx="15873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153" name="Google Shape;153;p19"/>
          <p:cNvSpPr txBox="1"/>
          <p:nvPr>
            <p:ph idx="7" type="body"/>
          </p:nvPr>
        </p:nvSpPr>
        <p:spPr>
          <a:xfrm>
            <a:off x="2460700" y="2710450"/>
            <a:ext cx="1889700" cy="173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154" name="Google Shape;154;p19"/>
          <p:cNvSpPr/>
          <p:nvPr/>
        </p:nvSpPr>
        <p:spPr>
          <a:xfrm>
            <a:off x="6807102" y="2387675"/>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19"/>
          <p:cNvSpPr txBox="1"/>
          <p:nvPr>
            <p:ph idx="8" type="subTitle"/>
          </p:nvPr>
        </p:nvSpPr>
        <p:spPr>
          <a:xfrm>
            <a:off x="6998650" y="2291984"/>
            <a:ext cx="15873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156" name="Google Shape;156;p19"/>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19"/>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pos="5544">
          <p15:clr>
            <a:srgbClr val="E46962"/>
          </p15:clr>
        </p15:guide>
        <p15:guide id="2" pos="2884">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footer 1">
  <p:cSld name="CUSTOM_3">
    <p:spTree>
      <p:nvGrpSpPr>
        <p:cNvPr id="158" name="Shape 158"/>
        <p:cNvGrpSpPr/>
        <p:nvPr/>
      </p:nvGrpSpPr>
      <p:grpSpPr>
        <a:xfrm>
          <a:off x="0" y="0"/>
          <a:ext cx="0" cy="0"/>
          <a:chOff x="0" y="0"/>
          <a:chExt cx="0" cy="0"/>
        </a:xfrm>
      </p:grpSpPr>
      <p:sp>
        <p:nvSpPr>
          <p:cNvPr id="159" name="Google Shape;159;p20"/>
          <p:cNvSpPr txBox="1"/>
          <p:nvPr>
            <p:ph idx="1" type="body"/>
          </p:nvPr>
        </p:nvSpPr>
        <p:spPr>
          <a:xfrm>
            <a:off x="6129700" y="1058025"/>
            <a:ext cx="2556900" cy="30273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160" name="Google Shape;160;p20"/>
          <p:cNvSpPr txBox="1"/>
          <p:nvPr>
            <p:ph idx="2" type="body"/>
          </p:nvPr>
        </p:nvSpPr>
        <p:spPr>
          <a:xfrm>
            <a:off x="4695000" y="1058025"/>
            <a:ext cx="1378200" cy="3027300"/>
          </a:xfrm>
          <a:prstGeom prst="rect">
            <a:avLst/>
          </a:prstGeom>
        </p:spPr>
        <p:txBody>
          <a:bodyPr anchorCtr="0" anchor="ctr" bIns="91425" lIns="91425" spcFirstLastPara="1" rIns="91425" wrap="square" tIns="91425">
            <a:noAutofit/>
          </a:bodyPr>
          <a:lstStyle>
            <a:lvl1pPr indent="-304800" lvl="0" marL="457200" algn="r">
              <a:spcBef>
                <a:spcPts val="0"/>
              </a:spcBef>
              <a:spcAft>
                <a:spcPts val="0"/>
              </a:spcAft>
              <a:buSzPts val="1200"/>
              <a:buChar char="●"/>
              <a:defRPr/>
            </a:lvl1pPr>
            <a:lvl2pPr indent="-304800" lvl="1" marL="914400" algn="r">
              <a:spcBef>
                <a:spcPts val="500"/>
              </a:spcBef>
              <a:spcAft>
                <a:spcPts val="0"/>
              </a:spcAft>
              <a:buSzPts val="1200"/>
              <a:buChar char="○"/>
              <a:defRPr/>
            </a:lvl2pPr>
            <a:lvl3pPr indent="-304800" lvl="2" marL="1371600" algn="r">
              <a:spcBef>
                <a:spcPts val="500"/>
              </a:spcBef>
              <a:spcAft>
                <a:spcPts val="0"/>
              </a:spcAft>
              <a:buSzPts val="1200"/>
              <a:buChar char="■"/>
              <a:defRPr/>
            </a:lvl3pPr>
            <a:lvl4pPr indent="-304800" lvl="3" marL="1828800" algn="r">
              <a:spcBef>
                <a:spcPts val="500"/>
              </a:spcBef>
              <a:spcAft>
                <a:spcPts val="0"/>
              </a:spcAft>
              <a:buSzPts val="1200"/>
              <a:buChar char="●"/>
              <a:defRPr/>
            </a:lvl4pPr>
            <a:lvl5pPr indent="-304800" lvl="4" marL="2286000" algn="r">
              <a:spcBef>
                <a:spcPts val="500"/>
              </a:spcBef>
              <a:spcAft>
                <a:spcPts val="0"/>
              </a:spcAft>
              <a:buSzPts val="1200"/>
              <a:buChar char="○"/>
              <a:defRPr/>
            </a:lvl5pPr>
            <a:lvl6pPr indent="-304800" lvl="5" marL="2743200" algn="r">
              <a:spcBef>
                <a:spcPts val="500"/>
              </a:spcBef>
              <a:spcAft>
                <a:spcPts val="0"/>
              </a:spcAft>
              <a:buSzPts val="1200"/>
              <a:buChar char="■"/>
              <a:defRPr/>
            </a:lvl6pPr>
            <a:lvl7pPr indent="-304800" lvl="6" marL="3200400" algn="r">
              <a:spcBef>
                <a:spcPts val="500"/>
              </a:spcBef>
              <a:spcAft>
                <a:spcPts val="0"/>
              </a:spcAft>
              <a:buSzPts val="1200"/>
              <a:buChar char="●"/>
              <a:defRPr/>
            </a:lvl7pPr>
            <a:lvl8pPr indent="-304800" lvl="7" marL="3657600" algn="r">
              <a:spcBef>
                <a:spcPts val="500"/>
              </a:spcBef>
              <a:spcAft>
                <a:spcPts val="0"/>
              </a:spcAft>
              <a:buSzPts val="1200"/>
              <a:buChar char="○"/>
              <a:defRPr/>
            </a:lvl8pPr>
            <a:lvl9pPr indent="-304800" lvl="8" marL="4114800" algn="r">
              <a:spcBef>
                <a:spcPts val="500"/>
              </a:spcBef>
              <a:spcAft>
                <a:spcPts val="500"/>
              </a:spcAft>
              <a:buSzPts val="1200"/>
              <a:buChar char="■"/>
              <a:defRPr/>
            </a:lvl9pPr>
          </a:lstStyle>
          <a:p/>
        </p:txBody>
      </p:sp>
      <p:sp>
        <p:nvSpPr>
          <p:cNvPr id="161" name="Google Shape;161;p20"/>
          <p:cNvSpPr txBox="1"/>
          <p:nvPr>
            <p:ph type="title"/>
          </p:nvPr>
        </p:nvSpPr>
        <p:spPr>
          <a:xfrm>
            <a:off x="457200" y="1195125"/>
            <a:ext cx="4000500" cy="2613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62" name="Google Shape;162;p20"/>
          <p:cNvSpPr txBox="1"/>
          <p:nvPr>
            <p:ph idx="3"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163" name="Google Shape;163;p20"/>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20"/>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666">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14" name="Shape 14"/>
        <p:cNvGrpSpPr/>
        <p:nvPr/>
      </p:nvGrpSpPr>
      <p:grpSpPr>
        <a:xfrm>
          <a:off x="0" y="0"/>
          <a:ext cx="0" cy="0"/>
          <a:chOff x="0" y="0"/>
          <a:chExt cx="0" cy="0"/>
        </a:xfrm>
      </p:grpSpPr>
      <p:sp>
        <p:nvSpPr>
          <p:cNvPr id="15" name="Google Shape;15;p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 name="Google Shape;16;p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footer 2">
  <p:cSld name="CUSTOM_3_3">
    <p:spTree>
      <p:nvGrpSpPr>
        <p:cNvPr id="165" name="Shape 165"/>
        <p:cNvGrpSpPr/>
        <p:nvPr/>
      </p:nvGrpSpPr>
      <p:grpSpPr>
        <a:xfrm>
          <a:off x="0" y="0"/>
          <a:ext cx="0" cy="0"/>
          <a:chOff x="0" y="0"/>
          <a:chExt cx="0" cy="0"/>
        </a:xfrm>
      </p:grpSpPr>
      <p:sp>
        <p:nvSpPr>
          <p:cNvPr id="166" name="Google Shape;166;p21"/>
          <p:cNvSpPr txBox="1"/>
          <p:nvPr>
            <p:ph idx="1" type="body"/>
          </p:nvPr>
        </p:nvSpPr>
        <p:spPr>
          <a:xfrm>
            <a:off x="1891900" y="1058025"/>
            <a:ext cx="2556900" cy="30273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167" name="Google Shape;167;p21"/>
          <p:cNvSpPr txBox="1"/>
          <p:nvPr>
            <p:ph idx="2" type="body"/>
          </p:nvPr>
        </p:nvSpPr>
        <p:spPr>
          <a:xfrm>
            <a:off x="457200" y="1058025"/>
            <a:ext cx="1378200" cy="3027300"/>
          </a:xfrm>
          <a:prstGeom prst="rect">
            <a:avLst/>
          </a:prstGeom>
        </p:spPr>
        <p:txBody>
          <a:bodyPr anchorCtr="0" anchor="ctr" bIns="91425" lIns="91425" spcFirstLastPara="1" rIns="91425" wrap="square" tIns="91425">
            <a:noAutofit/>
          </a:bodyPr>
          <a:lstStyle>
            <a:lvl1pPr indent="-304800" lvl="0" marL="457200" algn="r">
              <a:spcBef>
                <a:spcPts val="0"/>
              </a:spcBef>
              <a:spcAft>
                <a:spcPts val="0"/>
              </a:spcAft>
              <a:buSzPts val="1200"/>
              <a:buChar char="●"/>
              <a:defRPr/>
            </a:lvl1pPr>
            <a:lvl2pPr indent="-304800" lvl="1" marL="914400" algn="r">
              <a:spcBef>
                <a:spcPts val="500"/>
              </a:spcBef>
              <a:spcAft>
                <a:spcPts val="0"/>
              </a:spcAft>
              <a:buSzPts val="1200"/>
              <a:buChar char="○"/>
              <a:defRPr/>
            </a:lvl2pPr>
            <a:lvl3pPr indent="-304800" lvl="2" marL="1371600" algn="r">
              <a:spcBef>
                <a:spcPts val="500"/>
              </a:spcBef>
              <a:spcAft>
                <a:spcPts val="0"/>
              </a:spcAft>
              <a:buSzPts val="1200"/>
              <a:buChar char="■"/>
              <a:defRPr/>
            </a:lvl3pPr>
            <a:lvl4pPr indent="-304800" lvl="3" marL="1828800" algn="r">
              <a:spcBef>
                <a:spcPts val="500"/>
              </a:spcBef>
              <a:spcAft>
                <a:spcPts val="0"/>
              </a:spcAft>
              <a:buSzPts val="1200"/>
              <a:buChar char="●"/>
              <a:defRPr/>
            </a:lvl4pPr>
            <a:lvl5pPr indent="-304800" lvl="4" marL="2286000" algn="r">
              <a:spcBef>
                <a:spcPts val="500"/>
              </a:spcBef>
              <a:spcAft>
                <a:spcPts val="0"/>
              </a:spcAft>
              <a:buSzPts val="1200"/>
              <a:buChar char="○"/>
              <a:defRPr/>
            </a:lvl5pPr>
            <a:lvl6pPr indent="-304800" lvl="5" marL="2743200" algn="r">
              <a:spcBef>
                <a:spcPts val="500"/>
              </a:spcBef>
              <a:spcAft>
                <a:spcPts val="0"/>
              </a:spcAft>
              <a:buSzPts val="1200"/>
              <a:buChar char="■"/>
              <a:defRPr/>
            </a:lvl6pPr>
            <a:lvl7pPr indent="-304800" lvl="6" marL="3200400" algn="r">
              <a:spcBef>
                <a:spcPts val="500"/>
              </a:spcBef>
              <a:spcAft>
                <a:spcPts val="0"/>
              </a:spcAft>
              <a:buSzPts val="1200"/>
              <a:buChar char="●"/>
              <a:defRPr/>
            </a:lvl7pPr>
            <a:lvl8pPr indent="-304800" lvl="7" marL="3657600" algn="r">
              <a:spcBef>
                <a:spcPts val="500"/>
              </a:spcBef>
              <a:spcAft>
                <a:spcPts val="0"/>
              </a:spcAft>
              <a:buSzPts val="1200"/>
              <a:buChar char="○"/>
              <a:defRPr/>
            </a:lvl8pPr>
            <a:lvl9pPr indent="-304800" lvl="8" marL="4114800" algn="r">
              <a:spcBef>
                <a:spcPts val="500"/>
              </a:spcBef>
              <a:spcAft>
                <a:spcPts val="500"/>
              </a:spcAft>
              <a:buSzPts val="1200"/>
              <a:buChar char="■"/>
              <a:defRPr/>
            </a:lvl9pPr>
          </a:lstStyle>
          <a:p/>
        </p:txBody>
      </p:sp>
      <p:sp>
        <p:nvSpPr>
          <p:cNvPr id="168" name="Google Shape;168;p21"/>
          <p:cNvSpPr txBox="1"/>
          <p:nvPr>
            <p:ph type="title"/>
          </p:nvPr>
        </p:nvSpPr>
        <p:spPr>
          <a:xfrm>
            <a:off x="4686100" y="1195125"/>
            <a:ext cx="4000500" cy="2613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69" name="Google Shape;169;p21"/>
          <p:cNvSpPr txBox="1"/>
          <p:nvPr>
            <p:ph idx="3"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170" name="Google Shape;170;p21"/>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171" name="Google Shape;171;p21"/>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666">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3_2">
    <p:spTree>
      <p:nvGrpSpPr>
        <p:cNvPr id="172" name="Shape 172"/>
        <p:cNvGrpSpPr/>
        <p:nvPr/>
      </p:nvGrpSpPr>
      <p:grpSpPr>
        <a:xfrm>
          <a:off x="0" y="0"/>
          <a:ext cx="0" cy="0"/>
          <a:chOff x="0" y="0"/>
          <a:chExt cx="0" cy="0"/>
        </a:xfrm>
      </p:grpSpPr>
      <p:sp>
        <p:nvSpPr>
          <p:cNvPr id="173" name="Google Shape;173;p22"/>
          <p:cNvSpPr txBox="1"/>
          <p:nvPr>
            <p:ph idx="1" type="body"/>
          </p:nvPr>
        </p:nvSpPr>
        <p:spPr>
          <a:xfrm>
            <a:off x="6129700" y="1058025"/>
            <a:ext cx="2556900" cy="30273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174" name="Google Shape;174;p22"/>
          <p:cNvSpPr txBox="1"/>
          <p:nvPr>
            <p:ph idx="2" type="body"/>
          </p:nvPr>
        </p:nvSpPr>
        <p:spPr>
          <a:xfrm>
            <a:off x="4695000" y="1058025"/>
            <a:ext cx="1378200" cy="3027300"/>
          </a:xfrm>
          <a:prstGeom prst="rect">
            <a:avLst/>
          </a:prstGeom>
        </p:spPr>
        <p:txBody>
          <a:bodyPr anchorCtr="0" anchor="ctr" bIns="91425" lIns="91425" spcFirstLastPara="1" rIns="91425" wrap="square" tIns="91425">
            <a:noAutofit/>
          </a:bodyPr>
          <a:lstStyle>
            <a:lvl1pPr indent="-304800" lvl="0" marL="457200" algn="r">
              <a:spcBef>
                <a:spcPts val="0"/>
              </a:spcBef>
              <a:spcAft>
                <a:spcPts val="0"/>
              </a:spcAft>
              <a:buSzPts val="1200"/>
              <a:buChar char="●"/>
              <a:defRPr/>
            </a:lvl1pPr>
            <a:lvl2pPr indent="-304800" lvl="1" marL="914400" algn="r">
              <a:spcBef>
                <a:spcPts val="500"/>
              </a:spcBef>
              <a:spcAft>
                <a:spcPts val="0"/>
              </a:spcAft>
              <a:buSzPts val="1200"/>
              <a:buChar char="○"/>
              <a:defRPr/>
            </a:lvl2pPr>
            <a:lvl3pPr indent="-304800" lvl="2" marL="1371600" algn="r">
              <a:spcBef>
                <a:spcPts val="500"/>
              </a:spcBef>
              <a:spcAft>
                <a:spcPts val="0"/>
              </a:spcAft>
              <a:buSzPts val="1200"/>
              <a:buChar char="■"/>
              <a:defRPr/>
            </a:lvl3pPr>
            <a:lvl4pPr indent="-304800" lvl="3" marL="1828800" algn="r">
              <a:spcBef>
                <a:spcPts val="500"/>
              </a:spcBef>
              <a:spcAft>
                <a:spcPts val="0"/>
              </a:spcAft>
              <a:buSzPts val="1200"/>
              <a:buChar char="●"/>
              <a:defRPr/>
            </a:lvl4pPr>
            <a:lvl5pPr indent="-304800" lvl="4" marL="2286000" algn="r">
              <a:spcBef>
                <a:spcPts val="500"/>
              </a:spcBef>
              <a:spcAft>
                <a:spcPts val="0"/>
              </a:spcAft>
              <a:buSzPts val="1200"/>
              <a:buChar char="○"/>
              <a:defRPr/>
            </a:lvl5pPr>
            <a:lvl6pPr indent="-304800" lvl="5" marL="2743200" algn="r">
              <a:spcBef>
                <a:spcPts val="500"/>
              </a:spcBef>
              <a:spcAft>
                <a:spcPts val="0"/>
              </a:spcAft>
              <a:buSzPts val="1200"/>
              <a:buChar char="■"/>
              <a:defRPr/>
            </a:lvl6pPr>
            <a:lvl7pPr indent="-304800" lvl="6" marL="3200400" algn="r">
              <a:spcBef>
                <a:spcPts val="500"/>
              </a:spcBef>
              <a:spcAft>
                <a:spcPts val="0"/>
              </a:spcAft>
              <a:buSzPts val="1200"/>
              <a:buChar char="●"/>
              <a:defRPr/>
            </a:lvl7pPr>
            <a:lvl8pPr indent="-304800" lvl="7" marL="3657600" algn="r">
              <a:spcBef>
                <a:spcPts val="500"/>
              </a:spcBef>
              <a:spcAft>
                <a:spcPts val="0"/>
              </a:spcAft>
              <a:buSzPts val="1200"/>
              <a:buChar char="○"/>
              <a:defRPr/>
            </a:lvl8pPr>
            <a:lvl9pPr indent="-304800" lvl="8" marL="4114800" algn="r">
              <a:spcBef>
                <a:spcPts val="500"/>
              </a:spcBef>
              <a:spcAft>
                <a:spcPts val="500"/>
              </a:spcAft>
              <a:buSzPts val="1200"/>
              <a:buChar char="■"/>
              <a:defRPr/>
            </a:lvl9pPr>
          </a:lstStyle>
          <a:p/>
        </p:txBody>
      </p:sp>
      <p:cxnSp>
        <p:nvCxnSpPr>
          <p:cNvPr id="175" name="Google Shape;175;p22"/>
          <p:cNvCxnSpPr/>
          <p:nvPr/>
        </p:nvCxnSpPr>
        <p:spPr>
          <a:xfrm rot="10800000">
            <a:off x="4572000" y="466575"/>
            <a:ext cx="0" cy="4107900"/>
          </a:xfrm>
          <a:prstGeom prst="straightConnector1">
            <a:avLst/>
          </a:prstGeom>
          <a:noFill/>
          <a:ln cap="flat" cmpd="sng" w="9525">
            <a:solidFill>
              <a:schemeClr val="dk1"/>
            </a:solidFill>
            <a:prstDash val="solid"/>
            <a:round/>
            <a:headEnd len="med" w="med" type="none"/>
            <a:tailEnd len="med" w="med" type="none"/>
          </a:ln>
        </p:spPr>
      </p:cxnSp>
      <p:sp>
        <p:nvSpPr>
          <p:cNvPr id="176" name="Google Shape;176;p22"/>
          <p:cNvSpPr txBox="1"/>
          <p:nvPr>
            <p:ph type="title"/>
          </p:nvPr>
        </p:nvSpPr>
        <p:spPr>
          <a:xfrm>
            <a:off x="457200" y="1195125"/>
            <a:ext cx="4000500" cy="2613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cxnSp>
        <p:nvCxnSpPr>
          <p:cNvPr id="177" name="Google Shape;177;p22"/>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178" name="Google Shape;178;p22"/>
          <p:cNvCxnSpPr/>
          <p:nvPr/>
        </p:nvCxnSpPr>
        <p:spPr>
          <a:xfrm>
            <a:off x="342977" y="460693"/>
            <a:ext cx="8471100" cy="0"/>
          </a:xfrm>
          <a:prstGeom prst="straightConnector1">
            <a:avLst/>
          </a:prstGeom>
          <a:noFill/>
          <a:ln cap="flat" cmpd="sng" w="9525">
            <a:solidFill>
              <a:schemeClr val="dk1"/>
            </a:solidFill>
            <a:prstDash val="solid"/>
            <a:round/>
            <a:headEnd len="med" w="med" type="none"/>
            <a:tailEnd len="med" w="med" type="none"/>
          </a:ln>
        </p:spPr>
      </p:cxnSp>
      <p:sp>
        <p:nvSpPr>
          <p:cNvPr id="179" name="Google Shape;179;p22"/>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22"/>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666">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3_1">
    <p:spTree>
      <p:nvGrpSpPr>
        <p:cNvPr id="181" name="Shape 181"/>
        <p:cNvGrpSpPr/>
        <p:nvPr/>
      </p:nvGrpSpPr>
      <p:grpSpPr>
        <a:xfrm>
          <a:off x="0" y="0"/>
          <a:ext cx="0" cy="0"/>
          <a:chOff x="0" y="0"/>
          <a:chExt cx="0" cy="0"/>
        </a:xfrm>
      </p:grpSpPr>
      <p:cxnSp>
        <p:nvCxnSpPr>
          <p:cNvPr id="182" name="Google Shape;182;p23"/>
          <p:cNvCxnSpPr/>
          <p:nvPr/>
        </p:nvCxnSpPr>
        <p:spPr>
          <a:xfrm rot="10800000">
            <a:off x="4572000" y="466575"/>
            <a:ext cx="0" cy="4107900"/>
          </a:xfrm>
          <a:prstGeom prst="straightConnector1">
            <a:avLst/>
          </a:prstGeom>
          <a:noFill/>
          <a:ln cap="flat" cmpd="sng" w="9525">
            <a:solidFill>
              <a:schemeClr val="dk1"/>
            </a:solidFill>
            <a:prstDash val="solid"/>
            <a:round/>
            <a:headEnd len="med" w="med" type="none"/>
            <a:tailEnd len="med" w="med" type="none"/>
          </a:ln>
        </p:spPr>
      </p:cxnSp>
      <p:sp>
        <p:nvSpPr>
          <p:cNvPr id="183" name="Google Shape;183;p23"/>
          <p:cNvSpPr txBox="1"/>
          <p:nvPr>
            <p:ph type="title"/>
          </p:nvPr>
        </p:nvSpPr>
        <p:spPr>
          <a:xfrm>
            <a:off x="457200" y="1195125"/>
            <a:ext cx="4000500" cy="2613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cxnSp>
        <p:nvCxnSpPr>
          <p:cNvPr id="184" name="Google Shape;184;p23"/>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185" name="Google Shape;185;p23"/>
          <p:cNvCxnSpPr/>
          <p:nvPr/>
        </p:nvCxnSpPr>
        <p:spPr>
          <a:xfrm>
            <a:off x="342977" y="460693"/>
            <a:ext cx="8471100" cy="0"/>
          </a:xfrm>
          <a:prstGeom prst="straightConnector1">
            <a:avLst/>
          </a:prstGeom>
          <a:noFill/>
          <a:ln cap="flat" cmpd="sng" w="9525">
            <a:solidFill>
              <a:schemeClr val="dk1"/>
            </a:solidFill>
            <a:prstDash val="solid"/>
            <a:round/>
            <a:headEnd len="med" w="med" type="none"/>
            <a:tailEnd len="med" w="med" type="none"/>
          </a:ln>
        </p:spPr>
      </p:cxnSp>
      <p:sp>
        <p:nvSpPr>
          <p:cNvPr id="186" name="Google Shape;186;p23"/>
          <p:cNvSpPr txBox="1"/>
          <p:nvPr>
            <p:ph idx="1" type="body"/>
          </p:nvPr>
        </p:nvSpPr>
        <p:spPr>
          <a:xfrm>
            <a:off x="4933600" y="1058025"/>
            <a:ext cx="3523200" cy="30273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187" name="Google Shape;187;p23"/>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23"/>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3_1_1">
    <p:spTree>
      <p:nvGrpSpPr>
        <p:cNvPr id="189" name="Shape 189"/>
        <p:cNvGrpSpPr/>
        <p:nvPr/>
      </p:nvGrpSpPr>
      <p:grpSpPr>
        <a:xfrm>
          <a:off x="0" y="0"/>
          <a:ext cx="0" cy="0"/>
          <a:chOff x="0" y="0"/>
          <a:chExt cx="0" cy="0"/>
        </a:xfrm>
      </p:grpSpPr>
      <p:cxnSp>
        <p:nvCxnSpPr>
          <p:cNvPr id="190" name="Google Shape;190;p24"/>
          <p:cNvCxnSpPr/>
          <p:nvPr/>
        </p:nvCxnSpPr>
        <p:spPr>
          <a:xfrm rot="10800000">
            <a:off x="3319175" y="466575"/>
            <a:ext cx="0" cy="4107900"/>
          </a:xfrm>
          <a:prstGeom prst="straightConnector1">
            <a:avLst/>
          </a:prstGeom>
          <a:noFill/>
          <a:ln cap="flat" cmpd="sng" w="9525">
            <a:solidFill>
              <a:schemeClr val="dk1"/>
            </a:solidFill>
            <a:prstDash val="solid"/>
            <a:round/>
            <a:headEnd len="med" w="med" type="none"/>
            <a:tailEnd len="med" w="med" type="none"/>
          </a:ln>
        </p:spPr>
      </p:cxnSp>
      <p:sp>
        <p:nvSpPr>
          <p:cNvPr id="191" name="Google Shape;191;p24"/>
          <p:cNvSpPr txBox="1"/>
          <p:nvPr>
            <p:ph type="title"/>
          </p:nvPr>
        </p:nvSpPr>
        <p:spPr>
          <a:xfrm>
            <a:off x="457200" y="1195125"/>
            <a:ext cx="2727300" cy="2613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cxnSp>
        <p:nvCxnSpPr>
          <p:cNvPr id="192" name="Google Shape;192;p24"/>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193" name="Google Shape;193;p24"/>
          <p:cNvCxnSpPr/>
          <p:nvPr/>
        </p:nvCxnSpPr>
        <p:spPr>
          <a:xfrm>
            <a:off x="342977" y="460693"/>
            <a:ext cx="8471100" cy="0"/>
          </a:xfrm>
          <a:prstGeom prst="straightConnector1">
            <a:avLst/>
          </a:prstGeom>
          <a:noFill/>
          <a:ln cap="flat" cmpd="sng" w="9525">
            <a:solidFill>
              <a:schemeClr val="dk1"/>
            </a:solidFill>
            <a:prstDash val="solid"/>
            <a:round/>
            <a:headEnd len="med" w="med" type="none"/>
            <a:tailEnd len="med" w="med" type="none"/>
          </a:ln>
        </p:spPr>
      </p:cxnSp>
      <p:sp>
        <p:nvSpPr>
          <p:cNvPr id="194" name="Google Shape;194;p24"/>
          <p:cNvSpPr/>
          <p:nvPr/>
        </p:nvSpPr>
        <p:spPr>
          <a:xfrm>
            <a:off x="3813602" y="1201513"/>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p24"/>
          <p:cNvSpPr txBox="1"/>
          <p:nvPr>
            <p:ph idx="1" type="subTitle"/>
          </p:nvPr>
        </p:nvSpPr>
        <p:spPr>
          <a:xfrm>
            <a:off x="4005150" y="1105813"/>
            <a:ext cx="46818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196" name="Google Shape;196;p24"/>
          <p:cNvSpPr/>
          <p:nvPr/>
        </p:nvSpPr>
        <p:spPr>
          <a:xfrm>
            <a:off x="3813602" y="1689638"/>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24"/>
          <p:cNvSpPr txBox="1"/>
          <p:nvPr>
            <p:ph idx="2" type="subTitle"/>
          </p:nvPr>
        </p:nvSpPr>
        <p:spPr>
          <a:xfrm>
            <a:off x="4005150" y="1593938"/>
            <a:ext cx="46818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198" name="Google Shape;198;p24"/>
          <p:cNvSpPr/>
          <p:nvPr/>
        </p:nvSpPr>
        <p:spPr>
          <a:xfrm>
            <a:off x="3813602" y="2177763"/>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24"/>
          <p:cNvSpPr txBox="1"/>
          <p:nvPr>
            <p:ph idx="3" type="subTitle"/>
          </p:nvPr>
        </p:nvSpPr>
        <p:spPr>
          <a:xfrm>
            <a:off x="4005150" y="2082063"/>
            <a:ext cx="46818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00" name="Google Shape;200;p24"/>
          <p:cNvSpPr/>
          <p:nvPr/>
        </p:nvSpPr>
        <p:spPr>
          <a:xfrm>
            <a:off x="3813602" y="2696488"/>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p24"/>
          <p:cNvSpPr txBox="1"/>
          <p:nvPr>
            <p:ph idx="4" type="subTitle"/>
          </p:nvPr>
        </p:nvSpPr>
        <p:spPr>
          <a:xfrm>
            <a:off x="4005150" y="2600788"/>
            <a:ext cx="46818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02" name="Google Shape;202;p24"/>
          <p:cNvSpPr/>
          <p:nvPr/>
        </p:nvSpPr>
        <p:spPr>
          <a:xfrm>
            <a:off x="3813602" y="3215213"/>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24"/>
          <p:cNvSpPr txBox="1"/>
          <p:nvPr>
            <p:ph idx="5" type="subTitle"/>
          </p:nvPr>
        </p:nvSpPr>
        <p:spPr>
          <a:xfrm>
            <a:off x="4005150" y="3119513"/>
            <a:ext cx="46818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04" name="Google Shape;204;p24"/>
          <p:cNvSpPr/>
          <p:nvPr/>
        </p:nvSpPr>
        <p:spPr>
          <a:xfrm>
            <a:off x="3813602" y="3733938"/>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24"/>
          <p:cNvSpPr txBox="1"/>
          <p:nvPr>
            <p:ph idx="6" type="subTitle"/>
          </p:nvPr>
        </p:nvSpPr>
        <p:spPr>
          <a:xfrm>
            <a:off x="4005150" y="3638238"/>
            <a:ext cx="46818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06" name="Google Shape;206;p24"/>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07" name="Google Shape;207;p24"/>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footer">
  <p:cSld name="CUSTOM_1">
    <p:spTree>
      <p:nvGrpSpPr>
        <p:cNvPr id="208" name="Shape 208"/>
        <p:cNvGrpSpPr/>
        <p:nvPr/>
      </p:nvGrpSpPr>
      <p:grpSpPr>
        <a:xfrm>
          <a:off x="0" y="0"/>
          <a:ext cx="0" cy="0"/>
          <a:chOff x="0" y="0"/>
          <a:chExt cx="0" cy="0"/>
        </a:xfrm>
      </p:grpSpPr>
      <p:sp>
        <p:nvSpPr>
          <p:cNvPr id="209" name="Google Shape;209;p25"/>
          <p:cNvSpPr txBox="1"/>
          <p:nvPr>
            <p:ph type="title"/>
          </p:nvPr>
        </p:nvSpPr>
        <p:spPr>
          <a:xfrm>
            <a:off x="342900" y="457200"/>
            <a:ext cx="3544800" cy="41118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10" name="Google Shape;210;p25"/>
          <p:cNvSpPr txBox="1"/>
          <p:nvPr>
            <p:ph idx="1"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211" name="Google Shape;211;p25"/>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25"/>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1_1">
    <p:spTree>
      <p:nvGrpSpPr>
        <p:cNvPr id="213" name="Shape 213"/>
        <p:cNvGrpSpPr/>
        <p:nvPr/>
      </p:nvGrpSpPr>
      <p:grpSpPr>
        <a:xfrm>
          <a:off x="0" y="0"/>
          <a:ext cx="0" cy="0"/>
          <a:chOff x="0" y="0"/>
          <a:chExt cx="0" cy="0"/>
        </a:xfrm>
      </p:grpSpPr>
      <p:sp>
        <p:nvSpPr>
          <p:cNvPr id="214" name="Google Shape;214;p26"/>
          <p:cNvSpPr txBox="1"/>
          <p:nvPr>
            <p:ph type="title"/>
          </p:nvPr>
        </p:nvSpPr>
        <p:spPr>
          <a:xfrm>
            <a:off x="342900" y="457200"/>
            <a:ext cx="3544800" cy="41118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15" name="Google Shape;215;p26"/>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16" name="Google Shape;216;p26"/>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footer">
  <p:cSld name="CUSTOM_7">
    <p:spTree>
      <p:nvGrpSpPr>
        <p:cNvPr id="217" name="Shape 217"/>
        <p:cNvGrpSpPr/>
        <p:nvPr/>
      </p:nvGrpSpPr>
      <p:grpSpPr>
        <a:xfrm>
          <a:off x="0" y="0"/>
          <a:ext cx="0" cy="0"/>
          <a:chOff x="0" y="0"/>
          <a:chExt cx="0" cy="0"/>
        </a:xfrm>
      </p:grpSpPr>
      <p:sp>
        <p:nvSpPr>
          <p:cNvPr id="218" name="Google Shape;218;p27"/>
          <p:cNvSpPr txBox="1"/>
          <p:nvPr>
            <p:ph type="title"/>
          </p:nvPr>
        </p:nvSpPr>
        <p:spPr>
          <a:xfrm>
            <a:off x="342900" y="457200"/>
            <a:ext cx="8458200" cy="8715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19" name="Google Shape;219;p27"/>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20" name="Google Shape;220;p27"/>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 name="Google Shape;221;p27"/>
          <p:cNvSpPr txBox="1"/>
          <p:nvPr>
            <p:ph idx="1"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7_1">
    <p:spTree>
      <p:nvGrpSpPr>
        <p:cNvPr id="222" name="Shape 222"/>
        <p:cNvGrpSpPr/>
        <p:nvPr/>
      </p:nvGrpSpPr>
      <p:grpSpPr>
        <a:xfrm>
          <a:off x="0" y="0"/>
          <a:ext cx="0" cy="0"/>
          <a:chOff x="0" y="0"/>
          <a:chExt cx="0" cy="0"/>
        </a:xfrm>
      </p:grpSpPr>
      <p:sp>
        <p:nvSpPr>
          <p:cNvPr id="223" name="Google Shape;223;p28"/>
          <p:cNvSpPr txBox="1"/>
          <p:nvPr>
            <p:ph type="title"/>
          </p:nvPr>
        </p:nvSpPr>
        <p:spPr>
          <a:xfrm>
            <a:off x="342900" y="457200"/>
            <a:ext cx="8458200" cy="8715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4" name="Google Shape;224;p28"/>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28"/>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header and footer">
  <p:cSld name="CUSTOM_2_2">
    <p:spTree>
      <p:nvGrpSpPr>
        <p:cNvPr id="226" name="Shape 226"/>
        <p:cNvGrpSpPr/>
        <p:nvPr/>
      </p:nvGrpSpPr>
      <p:grpSpPr>
        <a:xfrm>
          <a:off x="0" y="0"/>
          <a:ext cx="0" cy="0"/>
          <a:chOff x="0" y="0"/>
          <a:chExt cx="0" cy="0"/>
        </a:xfrm>
      </p:grpSpPr>
      <p:sp>
        <p:nvSpPr>
          <p:cNvPr id="227" name="Google Shape;227;p29"/>
          <p:cNvSpPr txBox="1"/>
          <p:nvPr>
            <p:ph idx="1" type="subTitle"/>
          </p:nvPr>
        </p:nvSpPr>
        <p:spPr>
          <a:xfrm>
            <a:off x="342900" y="630425"/>
            <a:ext cx="8345700" cy="259200"/>
          </a:xfrm>
          <a:prstGeom prst="rect">
            <a:avLst/>
          </a:prstGeom>
        </p:spPr>
        <p:txBody>
          <a:bodyPr anchorCtr="0" anchor="t" bIns="91425" lIns="137150" spcFirstLastPara="1" rIns="91425" wrap="square" tIns="91425">
            <a:noAutofit/>
          </a:bodyPr>
          <a:lstStyle>
            <a:lvl1pPr lvl="0">
              <a:spcBef>
                <a:spcPts val="0"/>
              </a:spcBef>
              <a:spcAft>
                <a:spcPts val="0"/>
              </a:spcAft>
              <a:buSzPts val="1000"/>
              <a:buFont typeface="IBM Plex Mono Light"/>
              <a:buNone/>
              <a:defRPr>
                <a:latin typeface="IBM Plex Mono Light"/>
                <a:ea typeface="IBM Plex Mono Light"/>
                <a:cs typeface="IBM Plex Mono Light"/>
                <a:sym typeface="IBM Plex Mono Light"/>
              </a:defRPr>
            </a:lvl1pPr>
            <a:lvl2pPr lvl="1">
              <a:spcBef>
                <a:spcPts val="400"/>
              </a:spcBef>
              <a:spcAft>
                <a:spcPts val="0"/>
              </a:spcAft>
              <a:buSzPts val="1000"/>
              <a:buFont typeface="IBM Plex Mono Light"/>
              <a:buNone/>
              <a:defRPr>
                <a:latin typeface="IBM Plex Mono Light"/>
                <a:ea typeface="IBM Plex Mono Light"/>
                <a:cs typeface="IBM Plex Mono Light"/>
                <a:sym typeface="IBM Plex Mono Light"/>
              </a:defRPr>
            </a:lvl2pPr>
            <a:lvl3pPr lvl="2">
              <a:spcBef>
                <a:spcPts val="400"/>
              </a:spcBef>
              <a:spcAft>
                <a:spcPts val="0"/>
              </a:spcAft>
              <a:buSzPts val="1000"/>
              <a:buFont typeface="IBM Plex Mono Light"/>
              <a:buNone/>
              <a:defRPr>
                <a:latin typeface="IBM Plex Mono Light"/>
                <a:ea typeface="IBM Plex Mono Light"/>
                <a:cs typeface="IBM Plex Mono Light"/>
                <a:sym typeface="IBM Plex Mono Light"/>
              </a:defRPr>
            </a:lvl3pPr>
            <a:lvl4pPr lvl="3">
              <a:spcBef>
                <a:spcPts val="400"/>
              </a:spcBef>
              <a:spcAft>
                <a:spcPts val="0"/>
              </a:spcAft>
              <a:buSzPts val="1000"/>
              <a:buFont typeface="IBM Plex Mono Light"/>
              <a:buNone/>
              <a:defRPr>
                <a:latin typeface="IBM Plex Mono Light"/>
                <a:ea typeface="IBM Plex Mono Light"/>
                <a:cs typeface="IBM Plex Mono Light"/>
                <a:sym typeface="IBM Plex Mono Light"/>
              </a:defRPr>
            </a:lvl4pPr>
            <a:lvl5pPr lvl="4">
              <a:spcBef>
                <a:spcPts val="400"/>
              </a:spcBef>
              <a:spcAft>
                <a:spcPts val="0"/>
              </a:spcAft>
              <a:buSzPts val="1000"/>
              <a:buFont typeface="IBM Plex Mono Light"/>
              <a:buNone/>
              <a:defRPr>
                <a:latin typeface="IBM Plex Mono Light"/>
                <a:ea typeface="IBM Plex Mono Light"/>
                <a:cs typeface="IBM Plex Mono Light"/>
                <a:sym typeface="IBM Plex Mono Light"/>
              </a:defRPr>
            </a:lvl5pPr>
            <a:lvl6pPr lvl="5">
              <a:spcBef>
                <a:spcPts val="400"/>
              </a:spcBef>
              <a:spcAft>
                <a:spcPts val="0"/>
              </a:spcAft>
              <a:buSzPts val="1000"/>
              <a:buFont typeface="IBM Plex Mono Light"/>
              <a:buNone/>
              <a:defRPr>
                <a:latin typeface="IBM Plex Mono Light"/>
                <a:ea typeface="IBM Plex Mono Light"/>
                <a:cs typeface="IBM Plex Mono Light"/>
                <a:sym typeface="IBM Plex Mono Light"/>
              </a:defRPr>
            </a:lvl6pPr>
            <a:lvl7pPr lvl="6">
              <a:spcBef>
                <a:spcPts val="400"/>
              </a:spcBef>
              <a:spcAft>
                <a:spcPts val="0"/>
              </a:spcAft>
              <a:buSzPts val="1000"/>
              <a:buFont typeface="IBM Plex Mono Light"/>
              <a:buNone/>
              <a:defRPr>
                <a:latin typeface="IBM Plex Mono Light"/>
                <a:ea typeface="IBM Plex Mono Light"/>
                <a:cs typeface="IBM Plex Mono Light"/>
                <a:sym typeface="IBM Plex Mono Light"/>
              </a:defRPr>
            </a:lvl7pPr>
            <a:lvl8pPr lvl="7">
              <a:spcBef>
                <a:spcPts val="400"/>
              </a:spcBef>
              <a:spcAft>
                <a:spcPts val="0"/>
              </a:spcAft>
              <a:buSzPts val="1000"/>
              <a:buFont typeface="IBM Plex Mono Light"/>
              <a:buNone/>
              <a:defRPr>
                <a:latin typeface="IBM Plex Mono Light"/>
                <a:ea typeface="IBM Plex Mono Light"/>
                <a:cs typeface="IBM Plex Mono Light"/>
                <a:sym typeface="IBM Plex Mono Light"/>
              </a:defRPr>
            </a:lvl8pPr>
            <a:lvl9pPr lvl="8">
              <a:spcBef>
                <a:spcPts val="400"/>
              </a:spcBef>
              <a:spcAft>
                <a:spcPts val="400"/>
              </a:spcAft>
              <a:buSzPts val="1000"/>
              <a:buFont typeface="IBM Plex Mono Light"/>
              <a:buNone/>
              <a:defRPr>
                <a:latin typeface="IBM Plex Mono Light"/>
                <a:ea typeface="IBM Plex Mono Light"/>
                <a:cs typeface="IBM Plex Mono Light"/>
                <a:sym typeface="IBM Plex Mono Light"/>
              </a:defRPr>
            </a:lvl9pPr>
          </a:lstStyle>
          <a:p/>
        </p:txBody>
      </p:sp>
      <p:sp>
        <p:nvSpPr>
          <p:cNvPr id="228" name="Google Shape;228;p29"/>
          <p:cNvSpPr txBox="1"/>
          <p:nvPr>
            <p:ph type="title"/>
          </p:nvPr>
        </p:nvSpPr>
        <p:spPr>
          <a:xfrm>
            <a:off x="342900" y="889625"/>
            <a:ext cx="8345700" cy="36795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9" name="Google Shape;229;p29"/>
          <p:cNvSpPr txBox="1"/>
          <p:nvPr>
            <p:ph idx="2"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230" name="Google Shape;230;p29"/>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31" name="Google Shape;231;p29"/>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2_2_1">
    <p:spTree>
      <p:nvGrpSpPr>
        <p:cNvPr id="232" name="Shape 232"/>
        <p:cNvGrpSpPr/>
        <p:nvPr/>
      </p:nvGrpSpPr>
      <p:grpSpPr>
        <a:xfrm>
          <a:off x="0" y="0"/>
          <a:ext cx="0" cy="0"/>
          <a:chOff x="0" y="0"/>
          <a:chExt cx="0" cy="0"/>
        </a:xfrm>
      </p:grpSpPr>
      <p:sp>
        <p:nvSpPr>
          <p:cNvPr id="233" name="Google Shape;233;p30"/>
          <p:cNvSpPr txBox="1"/>
          <p:nvPr>
            <p:ph idx="1" type="subTitle"/>
          </p:nvPr>
        </p:nvSpPr>
        <p:spPr>
          <a:xfrm>
            <a:off x="342900" y="630425"/>
            <a:ext cx="8345700" cy="259200"/>
          </a:xfrm>
          <a:prstGeom prst="rect">
            <a:avLst/>
          </a:prstGeom>
        </p:spPr>
        <p:txBody>
          <a:bodyPr anchorCtr="0" anchor="t" bIns="91425" lIns="137150" spcFirstLastPara="1" rIns="91425" wrap="square" tIns="91425">
            <a:noAutofit/>
          </a:bodyPr>
          <a:lstStyle>
            <a:lvl1pPr lvl="0">
              <a:spcBef>
                <a:spcPts val="0"/>
              </a:spcBef>
              <a:spcAft>
                <a:spcPts val="0"/>
              </a:spcAft>
              <a:buSzPts val="1000"/>
              <a:buFont typeface="IBM Plex Mono Light"/>
              <a:buNone/>
              <a:defRPr>
                <a:latin typeface="IBM Plex Mono Light"/>
                <a:ea typeface="IBM Plex Mono Light"/>
                <a:cs typeface="IBM Plex Mono Light"/>
                <a:sym typeface="IBM Plex Mono Light"/>
              </a:defRPr>
            </a:lvl1pPr>
            <a:lvl2pPr lvl="1">
              <a:spcBef>
                <a:spcPts val="400"/>
              </a:spcBef>
              <a:spcAft>
                <a:spcPts val="0"/>
              </a:spcAft>
              <a:buSzPts val="1000"/>
              <a:buFont typeface="IBM Plex Mono Light"/>
              <a:buNone/>
              <a:defRPr>
                <a:latin typeface="IBM Plex Mono Light"/>
                <a:ea typeface="IBM Plex Mono Light"/>
                <a:cs typeface="IBM Plex Mono Light"/>
                <a:sym typeface="IBM Plex Mono Light"/>
              </a:defRPr>
            </a:lvl2pPr>
            <a:lvl3pPr lvl="2">
              <a:spcBef>
                <a:spcPts val="400"/>
              </a:spcBef>
              <a:spcAft>
                <a:spcPts val="0"/>
              </a:spcAft>
              <a:buSzPts val="1000"/>
              <a:buFont typeface="IBM Plex Mono Light"/>
              <a:buNone/>
              <a:defRPr>
                <a:latin typeface="IBM Plex Mono Light"/>
                <a:ea typeface="IBM Plex Mono Light"/>
                <a:cs typeface="IBM Plex Mono Light"/>
                <a:sym typeface="IBM Plex Mono Light"/>
              </a:defRPr>
            </a:lvl3pPr>
            <a:lvl4pPr lvl="3">
              <a:spcBef>
                <a:spcPts val="400"/>
              </a:spcBef>
              <a:spcAft>
                <a:spcPts val="0"/>
              </a:spcAft>
              <a:buSzPts val="1000"/>
              <a:buFont typeface="IBM Plex Mono Light"/>
              <a:buNone/>
              <a:defRPr>
                <a:latin typeface="IBM Plex Mono Light"/>
                <a:ea typeface="IBM Plex Mono Light"/>
                <a:cs typeface="IBM Plex Mono Light"/>
                <a:sym typeface="IBM Plex Mono Light"/>
              </a:defRPr>
            </a:lvl4pPr>
            <a:lvl5pPr lvl="4">
              <a:spcBef>
                <a:spcPts val="400"/>
              </a:spcBef>
              <a:spcAft>
                <a:spcPts val="0"/>
              </a:spcAft>
              <a:buSzPts val="1000"/>
              <a:buFont typeface="IBM Plex Mono Light"/>
              <a:buNone/>
              <a:defRPr>
                <a:latin typeface="IBM Plex Mono Light"/>
                <a:ea typeface="IBM Plex Mono Light"/>
                <a:cs typeface="IBM Plex Mono Light"/>
                <a:sym typeface="IBM Plex Mono Light"/>
              </a:defRPr>
            </a:lvl5pPr>
            <a:lvl6pPr lvl="5">
              <a:spcBef>
                <a:spcPts val="400"/>
              </a:spcBef>
              <a:spcAft>
                <a:spcPts val="0"/>
              </a:spcAft>
              <a:buSzPts val="1000"/>
              <a:buFont typeface="IBM Plex Mono Light"/>
              <a:buNone/>
              <a:defRPr>
                <a:latin typeface="IBM Plex Mono Light"/>
                <a:ea typeface="IBM Plex Mono Light"/>
                <a:cs typeface="IBM Plex Mono Light"/>
                <a:sym typeface="IBM Plex Mono Light"/>
              </a:defRPr>
            </a:lvl6pPr>
            <a:lvl7pPr lvl="6">
              <a:spcBef>
                <a:spcPts val="400"/>
              </a:spcBef>
              <a:spcAft>
                <a:spcPts val="0"/>
              </a:spcAft>
              <a:buSzPts val="1000"/>
              <a:buFont typeface="IBM Plex Mono Light"/>
              <a:buNone/>
              <a:defRPr>
                <a:latin typeface="IBM Plex Mono Light"/>
                <a:ea typeface="IBM Plex Mono Light"/>
                <a:cs typeface="IBM Plex Mono Light"/>
                <a:sym typeface="IBM Plex Mono Light"/>
              </a:defRPr>
            </a:lvl7pPr>
            <a:lvl8pPr lvl="7">
              <a:spcBef>
                <a:spcPts val="400"/>
              </a:spcBef>
              <a:spcAft>
                <a:spcPts val="0"/>
              </a:spcAft>
              <a:buSzPts val="1000"/>
              <a:buFont typeface="IBM Plex Mono Light"/>
              <a:buNone/>
              <a:defRPr>
                <a:latin typeface="IBM Plex Mono Light"/>
                <a:ea typeface="IBM Plex Mono Light"/>
                <a:cs typeface="IBM Plex Mono Light"/>
                <a:sym typeface="IBM Plex Mono Light"/>
              </a:defRPr>
            </a:lvl8pPr>
            <a:lvl9pPr lvl="8">
              <a:spcBef>
                <a:spcPts val="400"/>
              </a:spcBef>
              <a:spcAft>
                <a:spcPts val="400"/>
              </a:spcAft>
              <a:buSzPts val="1000"/>
              <a:buFont typeface="IBM Plex Mono Light"/>
              <a:buNone/>
              <a:defRPr>
                <a:latin typeface="IBM Plex Mono Light"/>
                <a:ea typeface="IBM Plex Mono Light"/>
                <a:cs typeface="IBM Plex Mono Light"/>
                <a:sym typeface="IBM Plex Mono Light"/>
              </a:defRPr>
            </a:lvl9pPr>
          </a:lstStyle>
          <a:p/>
        </p:txBody>
      </p:sp>
      <p:sp>
        <p:nvSpPr>
          <p:cNvPr id="234" name="Google Shape;234;p30"/>
          <p:cNvSpPr txBox="1"/>
          <p:nvPr>
            <p:ph type="title"/>
          </p:nvPr>
        </p:nvSpPr>
        <p:spPr>
          <a:xfrm>
            <a:off x="342900" y="889625"/>
            <a:ext cx="8345700" cy="36795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5" name="Google Shape;235;p30"/>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36" name="Google Shape;236;p30"/>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18" name="Shape 18"/>
        <p:cNvGrpSpPr/>
        <p:nvPr/>
      </p:nvGrpSpPr>
      <p:grpSpPr>
        <a:xfrm>
          <a:off x="0" y="0"/>
          <a:ext cx="0" cy="0"/>
          <a:chOff x="0" y="0"/>
          <a:chExt cx="0" cy="0"/>
        </a:xfrm>
      </p:grpSpPr>
      <p:sp>
        <p:nvSpPr>
          <p:cNvPr id="19" name="Google Shape;19;p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1" name="Google Shape;21;p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2" name="Google Shape;22;p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accent1"/>
              </a:buClr>
              <a:buSzPts val="1200"/>
              <a:buChar char="●"/>
              <a:defRPr>
                <a:solidFill>
                  <a:schemeClr val="accent1"/>
                </a:solidFill>
              </a:defRPr>
            </a:lvl1pPr>
            <a:lvl2pPr indent="-304800" lvl="1" marL="914400">
              <a:spcBef>
                <a:spcPts val="500"/>
              </a:spcBef>
              <a:spcAft>
                <a:spcPts val="0"/>
              </a:spcAft>
              <a:buClr>
                <a:schemeClr val="accent1"/>
              </a:buClr>
              <a:buSzPts val="1200"/>
              <a:buChar char="○"/>
              <a:defRPr>
                <a:solidFill>
                  <a:schemeClr val="accent1"/>
                </a:solidFill>
              </a:defRPr>
            </a:lvl2pPr>
            <a:lvl3pPr indent="-304800" lvl="2" marL="1371600">
              <a:spcBef>
                <a:spcPts val="500"/>
              </a:spcBef>
              <a:spcAft>
                <a:spcPts val="0"/>
              </a:spcAft>
              <a:buClr>
                <a:schemeClr val="accent1"/>
              </a:buClr>
              <a:buSzPts val="1200"/>
              <a:buChar char="■"/>
              <a:defRPr>
                <a:solidFill>
                  <a:schemeClr val="accent1"/>
                </a:solidFill>
              </a:defRPr>
            </a:lvl3pPr>
            <a:lvl4pPr indent="-304800" lvl="3" marL="1828800">
              <a:spcBef>
                <a:spcPts val="500"/>
              </a:spcBef>
              <a:spcAft>
                <a:spcPts val="0"/>
              </a:spcAft>
              <a:buClr>
                <a:schemeClr val="accent1"/>
              </a:buClr>
              <a:buSzPts val="1200"/>
              <a:buChar char="●"/>
              <a:defRPr>
                <a:solidFill>
                  <a:schemeClr val="accent1"/>
                </a:solidFill>
              </a:defRPr>
            </a:lvl4pPr>
            <a:lvl5pPr indent="-304800" lvl="4" marL="2286000">
              <a:spcBef>
                <a:spcPts val="500"/>
              </a:spcBef>
              <a:spcAft>
                <a:spcPts val="0"/>
              </a:spcAft>
              <a:buClr>
                <a:schemeClr val="accent1"/>
              </a:buClr>
              <a:buSzPts val="1200"/>
              <a:buChar char="○"/>
              <a:defRPr>
                <a:solidFill>
                  <a:schemeClr val="accent1"/>
                </a:solidFill>
              </a:defRPr>
            </a:lvl5pPr>
            <a:lvl6pPr indent="-304800" lvl="5" marL="2743200">
              <a:spcBef>
                <a:spcPts val="500"/>
              </a:spcBef>
              <a:spcAft>
                <a:spcPts val="0"/>
              </a:spcAft>
              <a:buClr>
                <a:schemeClr val="accent1"/>
              </a:buClr>
              <a:buSzPts val="1200"/>
              <a:buChar char="■"/>
              <a:defRPr>
                <a:solidFill>
                  <a:schemeClr val="accent1"/>
                </a:solidFill>
              </a:defRPr>
            </a:lvl6pPr>
            <a:lvl7pPr indent="-304800" lvl="6" marL="3200400">
              <a:spcBef>
                <a:spcPts val="500"/>
              </a:spcBef>
              <a:spcAft>
                <a:spcPts val="0"/>
              </a:spcAft>
              <a:buClr>
                <a:schemeClr val="accent1"/>
              </a:buClr>
              <a:buSzPts val="1200"/>
              <a:buChar char="●"/>
              <a:defRPr>
                <a:solidFill>
                  <a:schemeClr val="accent1"/>
                </a:solidFill>
              </a:defRPr>
            </a:lvl7pPr>
            <a:lvl8pPr indent="-304800" lvl="7" marL="3657600">
              <a:spcBef>
                <a:spcPts val="500"/>
              </a:spcBef>
              <a:spcAft>
                <a:spcPts val="0"/>
              </a:spcAft>
              <a:buClr>
                <a:schemeClr val="accent1"/>
              </a:buClr>
              <a:buSzPts val="1200"/>
              <a:buChar char="○"/>
              <a:defRPr>
                <a:solidFill>
                  <a:schemeClr val="accent1"/>
                </a:solidFill>
              </a:defRPr>
            </a:lvl8pPr>
            <a:lvl9pPr indent="-304800" lvl="8" marL="4114800">
              <a:spcBef>
                <a:spcPts val="500"/>
              </a:spcBef>
              <a:spcAft>
                <a:spcPts val="500"/>
              </a:spcAft>
              <a:buClr>
                <a:schemeClr val="accent1"/>
              </a:buClr>
              <a:buSzPts val="1200"/>
              <a:buChar char="■"/>
              <a:defRPr>
                <a:solidFill>
                  <a:schemeClr val="accent1"/>
                </a:solidFill>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with footer">
  <p:cSld name="CUSTOM_2_1">
    <p:spTree>
      <p:nvGrpSpPr>
        <p:cNvPr id="237" name="Shape 237"/>
        <p:cNvGrpSpPr/>
        <p:nvPr/>
      </p:nvGrpSpPr>
      <p:grpSpPr>
        <a:xfrm>
          <a:off x="0" y="0"/>
          <a:ext cx="0" cy="0"/>
          <a:chOff x="0" y="0"/>
          <a:chExt cx="0" cy="0"/>
        </a:xfrm>
      </p:grpSpPr>
      <p:sp>
        <p:nvSpPr>
          <p:cNvPr id="238" name="Google Shape;238;p31"/>
          <p:cNvSpPr txBox="1"/>
          <p:nvPr>
            <p:ph type="title"/>
          </p:nvPr>
        </p:nvSpPr>
        <p:spPr>
          <a:xfrm>
            <a:off x="342900" y="457200"/>
            <a:ext cx="8343900" cy="14784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9" name="Google Shape;239;p31"/>
          <p:cNvSpPr txBox="1"/>
          <p:nvPr>
            <p:ph idx="1"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240" name="Google Shape;240;p31"/>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41" name="Google Shape;241;p31"/>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2_1_2">
    <p:spTree>
      <p:nvGrpSpPr>
        <p:cNvPr id="242" name="Shape 242"/>
        <p:cNvGrpSpPr/>
        <p:nvPr/>
      </p:nvGrpSpPr>
      <p:grpSpPr>
        <a:xfrm>
          <a:off x="0" y="0"/>
          <a:ext cx="0" cy="0"/>
          <a:chOff x="0" y="0"/>
          <a:chExt cx="0" cy="0"/>
        </a:xfrm>
      </p:grpSpPr>
      <p:sp>
        <p:nvSpPr>
          <p:cNvPr id="243" name="Google Shape;243;p32"/>
          <p:cNvSpPr txBox="1"/>
          <p:nvPr>
            <p:ph type="title"/>
          </p:nvPr>
        </p:nvSpPr>
        <p:spPr>
          <a:xfrm>
            <a:off x="342900" y="457200"/>
            <a:ext cx="8343900" cy="14784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cxnSp>
        <p:nvCxnSpPr>
          <p:cNvPr id="244" name="Google Shape;244;p32"/>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245" name="Google Shape;245;p32"/>
          <p:cNvCxnSpPr/>
          <p:nvPr/>
        </p:nvCxnSpPr>
        <p:spPr>
          <a:xfrm>
            <a:off x="342977" y="460693"/>
            <a:ext cx="8471100" cy="0"/>
          </a:xfrm>
          <a:prstGeom prst="straightConnector1">
            <a:avLst/>
          </a:prstGeom>
          <a:noFill/>
          <a:ln cap="flat" cmpd="sng" w="9525">
            <a:solidFill>
              <a:schemeClr val="dk1"/>
            </a:solidFill>
            <a:prstDash val="solid"/>
            <a:round/>
            <a:headEnd len="med" w="med" type="none"/>
            <a:tailEnd len="med" w="med" type="none"/>
          </a:ln>
        </p:spPr>
      </p:cxnSp>
      <p:sp>
        <p:nvSpPr>
          <p:cNvPr id="246" name="Google Shape;246;p32"/>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47" name="Google Shape;247;p32"/>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2_1_2_1">
    <p:spTree>
      <p:nvGrpSpPr>
        <p:cNvPr id="248" name="Shape 248"/>
        <p:cNvGrpSpPr/>
        <p:nvPr/>
      </p:nvGrpSpPr>
      <p:grpSpPr>
        <a:xfrm>
          <a:off x="0" y="0"/>
          <a:ext cx="0" cy="0"/>
          <a:chOff x="0" y="0"/>
          <a:chExt cx="0" cy="0"/>
        </a:xfrm>
      </p:grpSpPr>
      <p:cxnSp>
        <p:nvCxnSpPr>
          <p:cNvPr id="249" name="Google Shape;249;p33"/>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250" name="Google Shape;250;p33"/>
          <p:cNvCxnSpPr/>
          <p:nvPr/>
        </p:nvCxnSpPr>
        <p:spPr>
          <a:xfrm>
            <a:off x="342977" y="460693"/>
            <a:ext cx="8471100" cy="0"/>
          </a:xfrm>
          <a:prstGeom prst="straightConnector1">
            <a:avLst/>
          </a:prstGeom>
          <a:noFill/>
          <a:ln cap="flat" cmpd="sng" w="9525">
            <a:solidFill>
              <a:schemeClr val="dk1"/>
            </a:solidFill>
            <a:prstDash val="solid"/>
            <a:round/>
            <a:headEnd len="med" w="med" type="none"/>
            <a:tailEnd len="med" w="med" type="none"/>
          </a:ln>
        </p:spPr>
      </p:cxnSp>
      <p:sp>
        <p:nvSpPr>
          <p:cNvPr id="251" name="Google Shape;251;p33"/>
          <p:cNvSpPr/>
          <p:nvPr>
            <p:ph idx="2" type="pic"/>
          </p:nvPr>
        </p:nvSpPr>
        <p:spPr>
          <a:xfrm>
            <a:off x="457200" y="588788"/>
            <a:ext cx="8229600" cy="3835800"/>
          </a:xfrm>
          <a:prstGeom prst="rect">
            <a:avLst/>
          </a:prstGeom>
          <a:noFill/>
          <a:ln>
            <a:noFill/>
          </a:ln>
        </p:spPr>
      </p:sp>
      <p:sp>
        <p:nvSpPr>
          <p:cNvPr id="252" name="Google Shape;252;p33"/>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53" name="Google Shape;253;p33"/>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2_1_2_1_1">
    <p:spTree>
      <p:nvGrpSpPr>
        <p:cNvPr id="254" name="Shape 254"/>
        <p:cNvGrpSpPr/>
        <p:nvPr/>
      </p:nvGrpSpPr>
      <p:grpSpPr>
        <a:xfrm>
          <a:off x="0" y="0"/>
          <a:ext cx="0" cy="0"/>
          <a:chOff x="0" y="0"/>
          <a:chExt cx="0" cy="0"/>
        </a:xfrm>
      </p:grpSpPr>
      <p:sp>
        <p:nvSpPr>
          <p:cNvPr id="255" name="Google Shape;255;p34"/>
          <p:cNvSpPr/>
          <p:nvPr/>
        </p:nvSpPr>
        <p:spPr>
          <a:xfrm>
            <a:off x="342900" y="1834500"/>
            <a:ext cx="2778300" cy="2734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Light"/>
              <a:ea typeface="IBM Plex Sans Light"/>
              <a:cs typeface="IBM Plex Sans Light"/>
              <a:sym typeface="IBM Plex Sans Light"/>
            </a:endParaRPr>
          </a:p>
        </p:txBody>
      </p:sp>
      <p:sp>
        <p:nvSpPr>
          <p:cNvPr id="256" name="Google Shape;256;p34"/>
          <p:cNvSpPr/>
          <p:nvPr/>
        </p:nvSpPr>
        <p:spPr>
          <a:xfrm>
            <a:off x="2045193" y="1513259"/>
            <a:ext cx="2393400" cy="258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Light"/>
              <a:ea typeface="IBM Plex Sans Light"/>
              <a:cs typeface="IBM Plex Sans Light"/>
              <a:sym typeface="IBM Plex Sans Light"/>
            </a:endParaRPr>
          </a:p>
        </p:txBody>
      </p:sp>
      <p:sp>
        <p:nvSpPr>
          <p:cNvPr id="257" name="Google Shape;257;p34"/>
          <p:cNvSpPr/>
          <p:nvPr/>
        </p:nvSpPr>
        <p:spPr>
          <a:xfrm>
            <a:off x="4171372" y="1976202"/>
            <a:ext cx="2393400" cy="259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Light"/>
              <a:ea typeface="IBM Plex Sans Light"/>
              <a:cs typeface="IBM Plex Sans Light"/>
              <a:sym typeface="IBM Plex Sans Light"/>
            </a:endParaRPr>
          </a:p>
        </p:txBody>
      </p:sp>
      <p:sp>
        <p:nvSpPr>
          <p:cNvPr id="258" name="Google Shape;258;p34"/>
          <p:cNvSpPr txBox="1"/>
          <p:nvPr>
            <p:ph type="title"/>
          </p:nvPr>
        </p:nvSpPr>
        <p:spPr>
          <a:xfrm>
            <a:off x="342900" y="457200"/>
            <a:ext cx="8458200" cy="774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59" name="Google Shape;259;p34"/>
          <p:cNvSpPr/>
          <p:nvPr/>
        </p:nvSpPr>
        <p:spPr>
          <a:xfrm>
            <a:off x="4712400" y="1513255"/>
            <a:ext cx="4092900" cy="170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Light"/>
              <a:ea typeface="IBM Plex Sans Light"/>
              <a:cs typeface="IBM Plex Sans Light"/>
              <a:sym typeface="IBM Plex Sans Light"/>
            </a:endParaRPr>
          </a:p>
        </p:txBody>
      </p:sp>
      <p:sp>
        <p:nvSpPr>
          <p:cNvPr id="260" name="Google Shape;260;p34"/>
          <p:cNvSpPr/>
          <p:nvPr>
            <p:ph idx="2" type="pic"/>
          </p:nvPr>
        </p:nvSpPr>
        <p:spPr>
          <a:xfrm>
            <a:off x="457200" y="1245883"/>
            <a:ext cx="1490700" cy="957300"/>
          </a:xfrm>
          <a:prstGeom prst="rect">
            <a:avLst/>
          </a:prstGeom>
          <a:noFill/>
          <a:ln>
            <a:noFill/>
          </a:ln>
        </p:spPr>
      </p:sp>
      <p:sp>
        <p:nvSpPr>
          <p:cNvPr id="261" name="Google Shape;261;p34"/>
          <p:cNvSpPr/>
          <p:nvPr>
            <p:ph idx="3" type="pic"/>
          </p:nvPr>
        </p:nvSpPr>
        <p:spPr>
          <a:xfrm>
            <a:off x="457200" y="2354103"/>
            <a:ext cx="1934700" cy="2044200"/>
          </a:xfrm>
          <a:prstGeom prst="rect">
            <a:avLst/>
          </a:prstGeom>
          <a:noFill/>
          <a:ln>
            <a:noFill/>
          </a:ln>
        </p:spPr>
      </p:sp>
      <p:sp>
        <p:nvSpPr>
          <p:cNvPr id="262" name="Google Shape;262;p34"/>
          <p:cNvSpPr/>
          <p:nvPr>
            <p:ph idx="4" type="pic"/>
          </p:nvPr>
        </p:nvSpPr>
        <p:spPr>
          <a:xfrm>
            <a:off x="2526950" y="1640193"/>
            <a:ext cx="1785300" cy="1835100"/>
          </a:xfrm>
          <a:prstGeom prst="rect">
            <a:avLst/>
          </a:prstGeom>
          <a:noFill/>
          <a:ln>
            <a:noFill/>
          </a:ln>
        </p:spPr>
      </p:sp>
      <p:sp>
        <p:nvSpPr>
          <p:cNvPr id="263" name="Google Shape;263;p34"/>
          <p:cNvSpPr/>
          <p:nvPr>
            <p:ph idx="5" type="pic"/>
          </p:nvPr>
        </p:nvSpPr>
        <p:spPr>
          <a:xfrm>
            <a:off x="3284627" y="3602162"/>
            <a:ext cx="1299000" cy="1084200"/>
          </a:xfrm>
          <a:prstGeom prst="rect">
            <a:avLst/>
          </a:prstGeom>
          <a:noFill/>
          <a:ln>
            <a:noFill/>
          </a:ln>
        </p:spPr>
      </p:sp>
      <p:sp>
        <p:nvSpPr>
          <p:cNvPr id="264" name="Google Shape;264;p34"/>
          <p:cNvSpPr/>
          <p:nvPr>
            <p:ph idx="6" type="pic"/>
          </p:nvPr>
        </p:nvSpPr>
        <p:spPr>
          <a:xfrm>
            <a:off x="4583875" y="1245829"/>
            <a:ext cx="1716600" cy="2356200"/>
          </a:xfrm>
          <a:prstGeom prst="rect">
            <a:avLst/>
          </a:prstGeom>
          <a:noFill/>
          <a:ln>
            <a:noFill/>
          </a:ln>
        </p:spPr>
      </p:sp>
      <p:sp>
        <p:nvSpPr>
          <p:cNvPr id="265" name="Google Shape;265;p34"/>
          <p:cNvSpPr/>
          <p:nvPr>
            <p:ph idx="7" type="pic"/>
          </p:nvPr>
        </p:nvSpPr>
        <p:spPr>
          <a:xfrm>
            <a:off x="4718575" y="3753392"/>
            <a:ext cx="1299000" cy="644400"/>
          </a:xfrm>
          <a:prstGeom prst="rect">
            <a:avLst/>
          </a:prstGeom>
          <a:noFill/>
          <a:ln>
            <a:noFill/>
          </a:ln>
        </p:spPr>
      </p:sp>
      <p:sp>
        <p:nvSpPr>
          <p:cNvPr id="266" name="Google Shape;266;p34"/>
          <p:cNvSpPr/>
          <p:nvPr>
            <p:ph idx="8" type="pic"/>
          </p:nvPr>
        </p:nvSpPr>
        <p:spPr>
          <a:xfrm>
            <a:off x="6445550" y="2341822"/>
            <a:ext cx="2241300" cy="2344200"/>
          </a:xfrm>
          <a:prstGeom prst="rect">
            <a:avLst/>
          </a:prstGeom>
          <a:noFill/>
          <a:ln>
            <a:noFill/>
          </a:ln>
        </p:spPr>
      </p:sp>
      <p:sp>
        <p:nvSpPr>
          <p:cNvPr id="267" name="Google Shape;267;p34"/>
          <p:cNvSpPr/>
          <p:nvPr>
            <p:ph idx="9" type="pic"/>
          </p:nvPr>
        </p:nvSpPr>
        <p:spPr>
          <a:xfrm>
            <a:off x="7387850" y="1231200"/>
            <a:ext cx="1299000" cy="957300"/>
          </a:xfrm>
          <a:prstGeom prst="rect">
            <a:avLst/>
          </a:prstGeom>
          <a:noFill/>
          <a:ln>
            <a:noFill/>
          </a:ln>
        </p:spPr>
      </p:sp>
      <p:sp>
        <p:nvSpPr>
          <p:cNvPr id="268" name="Google Shape;268;p34"/>
          <p:cNvSpPr/>
          <p:nvPr>
            <p:ph idx="13" type="pic"/>
          </p:nvPr>
        </p:nvSpPr>
        <p:spPr>
          <a:xfrm>
            <a:off x="6445750" y="1632987"/>
            <a:ext cx="805500" cy="555900"/>
          </a:xfrm>
          <a:prstGeom prst="rect">
            <a:avLst/>
          </a:prstGeom>
          <a:noFill/>
          <a:ln>
            <a:noFill/>
          </a:ln>
        </p:spPr>
      </p:sp>
      <p:sp>
        <p:nvSpPr>
          <p:cNvPr id="269" name="Google Shape;269;p34"/>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4"/>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2952">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and two images">
  <p:cSld name="CUSTOM_2_1_1">
    <p:spTree>
      <p:nvGrpSpPr>
        <p:cNvPr id="271" name="Shape 271"/>
        <p:cNvGrpSpPr/>
        <p:nvPr/>
      </p:nvGrpSpPr>
      <p:grpSpPr>
        <a:xfrm>
          <a:off x="0" y="0"/>
          <a:ext cx="0" cy="0"/>
          <a:chOff x="0" y="0"/>
          <a:chExt cx="0" cy="0"/>
        </a:xfrm>
      </p:grpSpPr>
      <p:sp>
        <p:nvSpPr>
          <p:cNvPr id="272" name="Google Shape;272;p35"/>
          <p:cNvSpPr txBox="1"/>
          <p:nvPr>
            <p:ph idx="1" type="body"/>
          </p:nvPr>
        </p:nvSpPr>
        <p:spPr>
          <a:xfrm>
            <a:off x="5969400" y="771725"/>
            <a:ext cx="2133900" cy="708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500"/>
              </a:spcBef>
              <a:spcAft>
                <a:spcPts val="0"/>
              </a:spcAft>
              <a:buSzPts val="800"/>
              <a:buChar char="○"/>
              <a:defRPr sz="800"/>
            </a:lvl2pPr>
            <a:lvl3pPr indent="-279400" lvl="2" marL="1371600">
              <a:spcBef>
                <a:spcPts val="500"/>
              </a:spcBef>
              <a:spcAft>
                <a:spcPts val="0"/>
              </a:spcAft>
              <a:buSzPts val="800"/>
              <a:buChar char="■"/>
              <a:defRPr sz="800"/>
            </a:lvl3pPr>
            <a:lvl4pPr indent="-279400" lvl="3" marL="1828800">
              <a:spcBef>
                <a:spcPts val="500"/>
              </a:spcBef>
              <a:spcAft>
                <a:spcPts val="0"/>
              </a:spcAft>
              <a:buSzPts val="800"/>
              <a:buChar char="●"/>
              <a:defRPr sz="800"/>
            </a:lvl4pPr>
            <a:lvl5pPr indent="-279400" lvl="4" marL="2286000">
              <a:spcBef>
                <a:spcPts val="500"/>
              </a:spcBef>
              <a:spcAft>
                <a:spcPts val="0"/>
              </a:spcAft>
              <a:buSzPts val="800"/>
              <a:buChar char="○"/>
              <a:defRPr sz="800"/>
            </a:lvl5pPr>
            <a:lvl6pPr indent="-279400" lvl="5" marL="2743200">
              <a:spcBef>
                <a:spcPts val="500"/>
              </a:spcBef>
              <a:spcAft>
                <a:spcPts val="0"/>
              </a:spcAft>
              <a:buSzPts val="800"/>
              <a:buChar char="■"/>
              <a:defRPr sz="800"/>
            </a:lvl6pPr>
            <a:lvl7pPr indent="-279400" lvl="6" marL="3200400">
              <a:spcBef>
                <a:spcPts val="500"/>
              </a:spcBef>
              <a:spcAft>
                <a:spcPts val="0"/>
              </a:spcAft>
              <a:buSzPts val="800"/>
              <a:buChar char="●"/>
              <a:defRPr sz="800"/>
            </a:lvl7pPr>
            <a:lvl8pPr indent="-279400" lvl="7" marL="3657600">
              <a:spcBef>
                <a:spcPts val="500"/>
              </a:spcBef>
              <a:spcAft>
                <a:spcPts val="0"/>
              </a:spcAft>
              <a:buSzPts val="800"/>
              <a:buChar char="○"/>
              <a:defRPr sz="800"/>
            </a:lvl8pPr>
            <a:lvl9pPr indent="-279400" lvl="8" marL="4114800">
              <a:spcBef>
                <a:spcPts val="500"/>
              </a:spcBef>
              <a:spcAft>
                <a:spcPts val="500"/>
              </a:spcAft>
              <a:buSzPts val="800"/>
              <a:buChar char="■"/>
              <a:defRPr sz="800"/>
            </a:lvl9pPr>
          </a:lstStyle>
          <a:p/>
        </p:txBody>
      </p:sp>
      <p:sp>
        <p:nvSpPr>
          <p:cNvPr id="273" name="Google Shape;273;p35"/>
          <p:cNvSpPr/>
          <p:nvPr>
            <p:ph idx="2" type="pic"/>
          </p:nvPr>
        </p:nvSpPr>
        <p:spPr>
          <a:xfrm>
            <a:off x="457200" y="1625175"/>
            <a:ext cx="5345400" cy="2799300"/>
          </a:xfrm>
          <a:prstGeom prst="rect">
            <a:avLst/>
          </a:prstGeom>
          <a:noFill/>
          <a:ln>
            <a:noFill/>
          </a:ln>
        </p:spPr>
      </p:sp>
      <p:sp>
        <p:nvSpPr>
          <p:cNvPr id="274" name="Google Shape;274;p35"/>
          <p:cNvSpPr/>
          <p:nvPr>
            <p:ph idx="3" type="pic"/>
          </p:nvPr>
        </p:nvSpPr>
        <p:spPr>
          <a:xfrm>
            <a:off x="5943600" y="1635225"/>
            <a:ext cx="2743200" cy="2799300"/>
          </a:xfrm>
          <a:prstGeom prst="rect">
            <a:avLst/>
          </a:prstGeom>
          <a:noFill/>
          <a:ln>
            <a:noFill/>
          </a:ln>
        </p:spPr>
      </p:sp>
      <p:sp>
        <p:nvSpPr>
          <p:cNvPr id="275" name="Google Shape;275;p35"/>
          <p:cNvSpPr txBox="1"/>
          <p:nvPr>
            <p:ph idx="4" type="subTitle"/>
          </p:nvPr>
        </p:nvSpPr>
        <p:spPr>
          <a:xfrm>
            <a:off x="645275" y="479984"/>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76" name="Google Shape;276;p35"/>
          <p:cNvSpPr txBox="1"/>
          <p:nvPr>
            <p:ph idx="5" type="subTitle"/>
          </p:nvPr>
        </p:nvSpPr>
        <p:spPr>
          <a:xfrm>
            <a:off x="3515675" y="479984"/>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77" name="Google Shape;277;p35"/>
          <p:cNvSpPr txBox="1"/>
          <p:nvPr>
            <p:ph idx="6" type="subTitle"/>
          </p:nvPr>
        </p:nvSpPr>
        <p:spPr>
          <a:xfrm>
            <a:off x="6386075" y="479984"/>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78" name="Google Shape;278;p35"/>
          <p:cNvSpPr txBox="1"/>
          <p:nvPr>
            <p:ph idx="7" type="body"/>
          </p:nvPr>
        </p:nvSpPr>
        <p:spPr>
          <a:xfrm>
            <a:off x="3156150" y="771725"/>
            <a:ext cx="2133900" cy="708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500"/>
              </a:spcBef>
              <a:spcAft>
                <a:spcPts val="0"/>
              </a:spcAft>
              <a:buSzPts val="800"/>
              <a:buChar char="○"/>
              <a:defRPr sz="800"/>
            </a:lvl2pPr>
            <a:lvl3pPr indent="-279400" lvl="2" marL="1371600">
              <a:spcBef>
                <a:spcPts val="500"/>
              </a:spcBef>
              <a:spcAft>
                <a:spcPts val="0"/>
              </a:spcAft>
              <a:buSzPts val="800"/>
              <a:buChar char="■"/>
              <a:defRPr sz="800"/>
            </a:lvl3pPr>
            <a:lvl4pPr indent="-279400" lvl="3" marL="1828800">
              <a:spcBef>
                <a:spcPts val="500"/>
              </a:spcBef>
              <a:spcAft>
                <a:spcPts val="0"/>
              </a:spcAft>
              <a:buSzPts val="800"/>
              <a:buChar char="●"/>
              <a:defRPr sz="800"/>
            </a:lvl4pPr>
            <a:lvl5pPr indent="-279400" lvl="4" marL="2286000">
              <a:spcBef>
                <a:spcPts val="500"/>
              </a:spcBef>
              <a:spcAft>
                <a:spcPts val="0"/>
              </a:spcAft>
              <a:buSzPts val="800"/>
              <a:buChar char="○"/>
              <a:defRPr sz="800"/>
            </a:lvl5pPr>
            <a:lvl6pPr indent="-279400" lvl="5" marL="2743200">
              <a:spcBef>
                <a:spcPts val="500"/>
              </a:spcBef>
              <a:spcAft>
                <a:spcPts val="0"/>
              </a:spcAft>
              <a:buSzPts val="800"/>
              <a:buChar char="■"/>
              <a:defRPr sz="800"/>
            </a:lvl6pPr>
            <a:lvl7pPr indent="-279400" lvl="6" marL="3200400">
              <a:spcBef>
                <a:spcPts val="500"/>
              </a:spcBef>
              <a:spcAft>
                <a:spcPts val="0"/>
              </a:spcAft>
              <a:buSzPts val="800"/>
              <a:buChar char="●"/>
              <a:defRPr sz="800"/>
            </a:lvl7pPr>
            <a:lvl8pPr indent="-279400" lvl="7" marL="3657600">
              <a:spcBef>
                <a:spcPts val="500"/>
              </a:spcBef>
              <a:spcAft>
                <a:spcPts val="0"/>
              </a:spcAft>
              <a:buSzPts val="800"/>
              <a:buChar char="○"/>
              <a:defRPr sz="800"/>
            </a:lvl8pPr>
            <a:lvl9pPr indent="-279400" lvl="8" marL="4114800">
              <a:spcBef>
                <a:spcPts val="500"/>
              </a:spcBef>
              <a:spcAft>
                <a:spcPts val="500"/>
              </a:spcAft>
              <a:buSzPts val="800"/>
              <a:buChar char="■"/>
              <a:defRPr sz="800"/>
            </a:lvl9pPr>
          </a:lstStyle>
          <a:p/>
        </p:txBody>
      </p:sp>
      <p:sp>
        <p:nvSpPr>
          <p:cNvPr id="279" name="Google Shape;279;p35"/>
          <p:cNvSpPr txBox="1"/>
          <p:nvPr>
            <p:ph idx="8" type="body"/>
          </p:nvPr>
        </p:nvSpPr>
        <p:spPr>
          <a:xfrm>
            <a:off x="342975" y="771725"/>
            <a:ext cx="2133900" cy="708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500"/>
              </a:spcBef>
              <a:spcAft>
                <a:spcPts val="0"/>
              </a:spcAft>
              <a:buSzPts val="800"/>
              <a:buChar char="○"/>
              <a:defRPr sz="800"/>
            </a:lvl2pPr>
            <a:lvl3pPr indent="-279400" lvl="2" marL="1371600">
              <a:spcBef>
                <a:spcPts val="500"/>
              </a:spcBef>
              <a:spcAft>
                <a:spcPts val="0"/>
              </a:spcAft>
              <a:buSzPts val="800"/>
              <a:buChar char="■"/>
              <a:defRPr sz="800"/>
            </a:lvl3pPr>
            <a:lvl4pPr indent="-279400" lvl="3" marL="1828800">
              <a:spcBef>
                <a:spcPts val="500"/>
              </a:spcBef>
              <a:spcAft>
                <a:spcPts val="0"/>
              </a:spcAft>
              <a:buSzPts val="800"/>
              <a:buChar char="●"/>
              <a:defRPr sz="800"/>
            </a:lvl4pPr>
            <a:lvl5pPr indent="-279400" lvl="4" marL="2286000">
              <a:spcBef>
                <a:spcPts val="500"/>
              </a:spcBef>
              <a:spcAft>
                <a:spcPts val="0"/>
              </a:spcAft>
              <a:buSzPts val="800"/>
              <a:buChar char="○"/>
              <a:defRPr sz="800"/>
            </a:lvl5pPr>
            <a:lvl6pPr indent="-279400" lvl="5" marL="2743200">
              <a:spcBef>
                <a:spcPts val="500"/>
              </a:spcBef>
              <a:spcAft>
                <a:spcPts val="0"/>
              </a:spcAft>
              <a:buSzPts val="800"/>
              <a:buChar char="■"/>
              <a:defRPr sz="800"/>
            </a:lvl6pPr>
            <a:lvl7pPr indent="-279400" lvl="6" marL="3200400">
              <a:spcBef>
                <a:spcPts val="500"/>
              </a:spcBef>
              <a:spcAft>
                <a:spcPts val="0"/>
              </a:spcAft>
              <a:buSzPts val="800"/>
              <a:buChar char="●"/>
              <a:defRPr sz="800"/>
            </a:lvl7pPr>
            <a:lvl8pPr indent="-279400" lvl="7" marL="3657600">
              <a:spcBef>
                <a:spcPts val="500"/>
              </a:spcBef>
              <a:spcAft>
                <a:spcPts val="0"/>
              </a:spcAft>
              <a:buSzPts val="800"/>
              <a:buChar char="○"/>
              <a:defRPr sz="800"/>
            </a:lvl8pPr>
            <a:lvl9pPr indent="-279400" lvl="8" marL="4114800">
              <a:spcBef>
                <a:spcPts val="500"/>
              </a:spcBef>
              <a:spcAft>
                <a:spcPts val="500"/>
              </a:spcAft>
              <a:buSzPts val="800"/>
              <a:buChar char="■"/>
              <a:defRPr sz="800"/>
            </a:lvl9pPr>
          </a:lstStyle>
          <a:p/>
        </p:txBody>
      </p:sp>
      <p:sp>
        <p:nvSpPr>
          <p:cNvPr id="280" name="Google Shape;280;p35"/>
          <p:cNvSpPr txBox="1"/>
          <p:nvPr>
            <p:ph idx="9"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281" name="Google Shape;281;p35"/>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82" name="Google Shape;282;p35"/>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2_1_1_1">
    <p:spTree>
      <p:nvGrpSpPr>
        <p:cNvPr id="283" name="Shape 283"/>
        <p:cNvGrpSpPr/>
        <p:nvPr/>
      </p:nvGrpSpPr>
      <p:grpSpPr>
        <a:xfrm>
          <a:off x="0" y="0"/>
          <a:ext cx="0" cy="0"/>
          <a:chOff x="0" y="0"/>
          <a:chExt cx="0" cy="0"/>
        </a:xfrm>
      </p:grpSpPr>
      <p:sp>
        <p:nvSpPr>
          <p:cNvPr id="284" name="Google Shape;284;p36"/>
          <p:cNvSpPr txBox="1"/>
          <p:nvPr>
            <p:ph idx="1" type="body"/>
          </p:nvPr>
        </p:nvSpPr>
        <p:spPr>
          <a:xfrm>
            <a:off x="6083625" y="3343625"/>
            <a:ext cx="2717400" cy="1062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85" name="Google Shape;285;p36"/>
          <p:cNvSpPr txBox="1"/>
          <p:nvPr>
            <p:ph type="title"/>
          </p:nvPr>
        </p:nvSpPr>
        <p:spPr>
          <a:xfrm>
            <a:off x="342900" y="452925"/>
            <a:ext cx="8458200" cy="7089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cxnSp>
        <p:nvCxnSpPr>
          <p:cNvPr id="286" name="Google Shape;286;p36"/>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287" name="Google Shape;287;p36"/>
          <p:cNvCxnSpPr/>
          <p:nvPr/>
        </p:nvCxnSpPr>
        <p:spPr>
          <a:xfrm>
            <a:off x="342977" y="1266068"/>
            <a:ext cx="8471100" cy="0"/>
          </a:xfrm>
          <a:prstGeom prst="straightConnector1">
            <a:avLst/>
          </a:prstGeom>
          <a:noFill/>
          <a:ln cap="flat" cmpd="sng" w="9525">
            <a:solidFill>
              <a:schemeClr val="dk1"/>
            </a:solidFill>
            <a:prstDash val="solid"/>
            <a:round/>
            <a:headEnd len="med" w="med" type="none"/>
            <a:tailEnd len="med" w="med" type="none"/>
          </a:ln>
        </p:spPr>
      </p:cxnSp>
      <p:sp>
        <p:nvSpPr>
          <p:cNvPr id="288" name="Google Shape;288;p36"/>
          <p:cNvSpPr/>
          <p:nvPr/>
        </p:nvSpPr>
        <p:spPr>
          <a:xfrm>
            <a:off x="453727" y="3020850"/>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 name="Google Shape;289;p36"/>
          <p:cNvSpPr txBox="1"/>
          <p:nvPr>
            <p:ph idx="2" type="subTitle"/>
          </p:nvPr>
        </p:nvSpPr>
        <p:spPr>
          <a:xfrm>
            <a:off x="645275" y="2925159"/>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90" name="Google Shape;290;p36"/>
          <p:cNvSpPr txBox="1"/>
          <p:nvPr>
            <p:ph idx="3" type="body"/>
          </p:nvPr>
        </p:nvSpPr>
        <p:spPr>
          <a:xfrm>
            <a:off x="342975" y="3343625"/>
            <a:ext cx="2717400" cy="1062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91" name="Google Shape;291;p36"/>
          <p:cNvSpPr/>
          <p:nvPr/>
        </p:nvSpPr>
        <p:spPr>
          <a:xfrm>
            <a:off x="3324052" y="3020850"/>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2" name="Google Shape;292;p36"/>
          <p:cNvSpPr txBox="1"/>
          <p:nvPr>
            <p:ph idx="4" type="subTitle"/>
          </p:nvPr>
        </p:nvSpPr>
        <p:spPr>
          <a:xfrm>
            <a:off x="3515600" y="2925159"/>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93" name="Google Shape;293;p36"/>
          <p:cNvSpPr txBox="1"/>
          <p:nvPr>
            <p:ph idx="5" type="body"/>
          </p:nvPr>
        </p:nvSpPr>
        <p:spPr>
          <a:xfrm>
            <a:off x="3213300" y="3343625"/>
            <a:ext cx="2717400" cy="1062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294" name="Google Shape;294;p36"/>
          <p:cNvSpPr/>
          <p:nvPr/>
        </p:nvSpPr>
        <p:spPr>
          <a:xfrm>
            <a:off x="6194377" y="3020850"/>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 name="Google Shape;295;p36"/>
          <p:cNvSpPr txBox="1"/>
          <p:nvPr>
            <p:ph idx="6" type="subTitle"/>
          </p:nvPr>
        </p:nvSpPr>
        <p:spPr>
          <a:xfrm>
            <a:off x="6385925" y="2925159"/>
            <a:ext cx="24150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296" name="Google Shape;296;p36"/>
          <p:cNvSpPr/>
          <p:nvPr>
            <p:ph idx="7" type="pic"/>
          </p:nvPr>
        </p:nvSpPr>
        <p:spPr>
          <a:xfrm>
            <a:off x="6194375" y="1494125"/>
            <a:ext cx="2492400" cy="1300800"/>
          </a:xfrm>
          <a:prstGeom prst="rect">
            <a:avLst/>
          </a:prstGeom>
          <a:noFill/>
          <a:ln>
            <a:noFill/>
          </a:ln>
        </p:spPr>
      </p:sp>
      <p:sp>
        <p:nvSpPr>
          <p:cNvPr id="297" name="Google Shape;297;p36"/>
          <p:cNvSpPr/>
          <p:nvPr>
            <p:ph idx="8" type="pic"/>
          </p:nvPr>
        </p:nvSpPr>
        <p:spPr>
          <a:xfrm>
            <a:off x="455475" y="1494125"/>
            <a:ext cx="2492400" cy="1300800"/>
          </a:xfrm>
          <a:prstGeom prst="rect">
            <a:avLst/>
          </a:prstGeom>
          <a:noFill/>
          <a:ln>
            <a:noFill/>
          </a:ln>
        </p:spPr>
      </p:sp>
      <p:sp>
        <p:nvSpPr>
          <p:cNvPr id="298" name="Google Shape;298;p36"/>
          <p:cNvSpPr/>
          <p:nvPr>
            <p:ph idx="9" type="pic"/>
          </p:nvPr>
        </p:nvSpPr>
        <p:spPr>
          <a:xfrm>
            <a:off x="3324925" y="1494125"/>
            <a:ext cx="2492400" cy="1300800"/>
          </a:xfrm>
          <a:prstGeom prst="rect">
            <a:avLst/>
          </a:prstGeom>
          <a:noFill/>
          <a:ln>
            <a:noFill/>
          </a:ln>
        </p:spPr>
      </p:sp>
      <p:sp>
        <p:nvSpPr>
          <p:cNvPr id="299" name="Google Shape;299;p36"/>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300" name="Google Shape;300;p36"/>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2_1_1_1_1">
    <p:spTree>
      <p:nvGrpSpPr>
        <p:cNvPr id="301" name="Shape 301"/>
        <p:cNvGrpSpPr/>
        <p:nvPr/>
      </p:nvGrpSpPr>
      <p:grpSpPr>
        <a:xfrm>
          <a:off x="0" y="0"/>
          <a:ext cx="0" cy="0"/>
          <a:chOff x="0" y="0"/>
          <a:chExt cx="0" cy="0"/>
        </a:xfrm>
      </p:grpSpPr>
      <p:sp>
        <p:nvSpPr>
          <p:cNvPr id="302" name="Google Shape;302;p37"/>
          <p:cNvSpPr txBox="1"/>
          <p:nvPr>
            <p:ph type="title"/>
          </p:nvPr>
        </p:nvSpPr>
        <p:spPr>
          <a:xfrm>
            <a:off x="342900" y="452925"/>
            <a:ext cx="8458200" cy="7089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cxnSp>
        <p:nvCxnSpPr>
          <p:cNvPr id="303" name="Google Shape;303;p37"/>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304" name="Google Shape;304;p37"/>
          <p:cNvCxnSpPr/>
          <p:nvPr/>
        </p:nvCxnSpPr>
        <p:spPr>
          <a:xfrm>
            <a:off x="342977" y="1266068"/>
            <a:ext cx="8471100" cy="0"/>
          </a:xfrm>
          <a:prstGeom prst="straightConnector1">
            <a:avLst/>
          </a:prstGeom>
          <a:noFill/>
          <a:ln cap="flat" cmpd="sng" w="9525">
            <a:solidFill>
              <a:schemeClr val="dk1"/>
            </a:solidFill>
            <a:prstDash val="solid"/>
            <a:round/>
            <a:headEnd len="med" w="med" type="none"/>
            <a:tailEnd len="med" w="med" type="none"/>
          </a:ln>
        </p:spPr>
      </p:cxnSp>
      <p:sp>
        <p:nvSpPr>
          <p:cNvPr id="305" name="Google Shape;305;p37"/>
          <p:cNvSpPr/>
          <p:nvPr>
            <p:ph idx="2" type="pic"/>
          </p:nvPr>
        </p:nvSpPr>
        <p:spPr>
          <a:xfrm>
            <a:off x="455475" y="1494125"/>
            <a:ext cx="3621300" cy="1300800"/>
          </a:xfrm>
          <a:prstGeom prst="rect">
            <a:avLst/>
          </a:prstGeom>
          <a:noFill/>
          <a:ln>
            <a:noFill/>
          </a:ln>
        </p:spPr>
      </p:sp>
      <p:sp>
        <p:nvSpPr>
          <p:cNvPr id="306" name="Google Shape;306;p37"/>
          <p:cNvSpPr/>
          <p:nvPr/>
        </p:nvSpPr>
        <p:spPr>
          <a:xfrm>
            <a:off x="453727" y="3020850"/>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37"/>
          <p:cNvSpPr txBox="1"/>
          <p:nvPr>
            <p:ph idx="1" type="subTitle"/>
          </p:nvPr>
        </p:nvSpPr>
        <p:spPr>
          <a:xfrm>
            <a:off x="645275" y="2925159"/>
            <a:ext cx="36213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308" name="Google Shape;308;p37"/>
          <p:cNvSpPr txBox="1"/>
          <p:nvPr>
            <p:ph idx="3" type="body"/>
          </p:nvPr>
        </p:nvSpPr>
        <p:spPr>
          <a:xfrm>
            <a:off x="342975" y="3343625"/>
            <a:ext cx="3923700" cy="1062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309" name="Google Shape;309;p37"/>
          <p:cNvSpPr/>
          <p:nvPr/>
        </p:nvSpPr>
        <p:spPr>
          <a:xfrm>
            <a:off x="4689277" y="3020850"/>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0" name="Google Shape;310;p37"/>
          <p:cNvSpPr txBox="1"/>
          <p:nvPr>
            <p:ph idx="4" type="subTitle"/>
          </p:nvPr>
        </p:nvSpPr>
        <p:spPr>
          <a:xfrm>
            <a:off x="5261825" y="2925159"/>
            <a:ext cx="36213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311" name="Google Shape;311;p37"/>
          <p:cNvSpPr txBox="1"/>
          <p:nvPr>
            <p:ph idx="5" type="body"/>
          </p:nvPr>
        </p:nvSpPr>
        <p:spPr>
          <a:xfrm>
            <a:off x="4959525" y="3343625"/>
            <a:ext cx="3923700" cy="1062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312" name="Google Shape;312;p37"/>
          <p:cNvSpPr/>
          <p:nvPr>
            <p:ph idx="6" type="pic"/>
          </p:nvPr>
        </p:nvSpPr>
        <p:spPr>
          <a:xfrm>
            <a:off x="5070275" y="1494125"/>
            <a:ext cx="3621300" cy="1300800"/>
          </a:xfrm>
          <a:prstGeom prst="rect">
            <a:avLst/>
          </a:prstGeom>
          <a:noFill/>
          <a:ln>
            <a:noFill/>
          </a:ln>
        </p:spPr>
      </p:sp>
      <p:sp>
        <p:nvSpPr>
          <p:cNvPr id="313" name="Google Shape;313;p37"/>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314" name="Google Shape;314;p37"/>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p:cSld name="CUSTOM_4">
    <p:spTree>
      <p:nvGrpSpPr>
        <p:cNvPr id="315" name="Shape 315"/>
        <p:cNvGrpSpPr/>
        <p:nvPr/>
      </p:nvGrpSpPr>
      <p:grpSpPr>
        <a:xfrm>
          <a:off x="0" y="0"/>
          <a:ext cx="0" cy="0"/>
          <a:chOff x="0" y="0"/>
          <a:chExt cx="0" cy="0"/>
        </a:xfrm>
      </p:grpSpPr>
      <p:sp>
        <p:nvSpPr>
          <p:cNvPr id="316" name="Google Shape;316;p38"/>
          <p:cNvSpPr txBox="1"/>
          <p:nvPr>
            <p:ph idx="1" type="subTitle"/>
          </p:nvPr>
        </p:nvSpPr>
        <p:spPr>
          <a:xfrm>
            <a:off x="342925" y="457200"/>
            <a:ext cx="4068000" cy="2720700"/>
          </a:xfrm>
          <a:prstGeom prst="rect">
            <a:avLst/>
          </a:prstGeom>
        </p:spPr>
        <p:txBody>
          <a:bodyPr anchorCtr="0" anchor="t" bIns="91425" lIns="91425" spcFirstLastPara="1" rIns="91425" wrap="square" tIns="91425">
            <a:noAutofit/>
          </a:bodyPr>
          <a:lstStyle>
            <a:lvl1pPr lvl="0">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2pPr>
            <a:lvl3pPr lvl="2">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3pPr>
            <a:lvl4pPr lvl="3">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4pPr>
            <a:lvl5pPr lvl="4">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5pPr>
            <a:lvl6pPr lvl="5">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6pPr>
            <a:lvl7pPr lvl="6">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7pPr>
            <a:lvl8pPr lvl="7">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8pPr>
            <a:lvl9pPr lvl="8">
              <a:spcBef>
                <a:spcPts val="400"/>
              </a:spcBef>
              <a:spcAft>
                <a:spcPts val="400"/>
              </a:spcAft>
              <a:buSzPts val="2000"/>
              <a:buFont typeface="IBM Plex Sans Light"/>
              <a:buNone/>
              <a:defRPr sz="2000">
                <a:latin typeface="IBM Plex Sans Light"/>
                <a:ea typeface="IBM Plex Sans Light"/>
                <a:cs typeface="IBM Plex Sans Light"/>
                <a:sym typeface="IBM Plex Sans Light"/>
              </a:defRPr>
            </a:lvl9pPr>
          </a:lstStyle>
          <a:p/>
        </p:txBody>
      </p:sp>
      <p:sp>
        <p:nvSpPr>
          <p:cNvPr id="317" name="Google Shape;317;p38"/>
          <p:cNvSpPr txBox="1"/>
          <p:nvPr>
            <p:ph idx="2" type="subTitle"/>
          </p:nvPr>
        </p:nvSpPr>
        <p:spPr>
          <a:xfrm>
            <a:off x="4724500" y="457200"/>
            <a:ext cx="2506500" cy="2720700"/>
          </a:xfrm>
          <a:prstGeom prst="rect">
            <a:avLst/>
          </a:prstGeom>
        </p:spPr>
        <p:txBody>
          <a:bodyPr anchorCtr="0" anchor="t" bIns="91425" lIns="91425" spcFirstLastPara="1" rIns="91425" wrap="square" tIns="91425">
            <a:noAutofit/>
          </a:bodyPr>
          <a:lstStyle>
            <a:lvl1pPr lvl="0">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2pPr>
            <a:lvl3pPr lvl="2">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3pPr>
            <a:lvl4pPr lvl="3">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4pPr>
            <a:lvl5pPr lvl="4">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5pPr>
            <a:lvl6pPr lvl="5">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6pPr>
            <a:lvl7pPr lvl="6">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7pPr>
            <a:lvl8pPr lvl="7">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8pPr>
            <a:lvl9pPr lvl="8">
              <a:spcBef>
                <a:spcPts val="400"/>
              </a:spcBef>
              <a:spcAft>
                <a:spcPts val="400"/>
              </a:spcAft>
              <a:buSzPts val="2000"/>
              <a:buFont typeface="IBM Plex Sans Light"/>
              <a:buNone/>
              <a:defRPr sz="2000">
                <a:latin typeface="IBM Plex Sans Light"/>
                <a:ea typeface="IBM Plex Sans Light"/>
                <a:cs typeface="IBM Plex Sans Light"/>
                <a:sym typeface="IBM Plex Sans Light"/>
              </a:defRPr>
            </a:lvl9pPr>
          </a:lstStyle>
          <a:p/>
        </p:txBody>
      </p:sp>
      <p:sp>
        <p:nvSpPr>
          <p:cNvPr id="318" name="Google Shape;318;p38"/>
          <p:cNvSpPr txBox="1"/>
          <p:nvPr>
            <p:ph idx="3" type="subTitle"/>
          </p:nvPr>
        </p:nvSpPr>
        <p:spPr>
          <a:xfrm>
            <a:off x="7494500" y="457200"/>
            <a:ext cx="1192500" cy="2720700"/>
          </a:xfrm>
          <a:prstGeom prst="rect">
            <a:avLst/>
          </a:prstGeom>
        </p:spPr>
        <p:txBody>
          <a:bodyPr anchorCtr="0" anchor="t" bIns="91425" lIns="91425" spcFirstLastPara="1" rIns="91425" wrap="square" tIns="91425">
            <a:noAutofit/>
          </a:bodyPr>
          <a:lstStyle>
            <a:lvl1pPr lvl="0">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2pPr>
            <a:lvl3pPr lvl="2">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3pPr>
            <a:lvl4pPr lvl="3">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4pPr>
            <a:lvl5pPr lvl="4">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5pPr>
            <a:lvl6pPr lvl="5">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6pPr>
            <a:lvl7pPr lvl="6">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7pPr>
            <a:lvl8pPr lvl="7">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8pPr>
            <a:lvl9pPr lvl="8">
              <a:spcBef>
                <a:spcPts val="400"/>
              </a:spcBef>
              <a:spcAft>
                <a:spcPts val="400"/>
              </a:spcAft>
              <a:buSzPts val="2000"/>
              <a:buFont typeface="IBM Plex Sans Light"/>
              <a:buNone/>
              <a:defRPr sz="2000">
                <a:latin typeface="IBM Plex Sans Light"/>
                <a:ea typeface="IBM Plex Sans Light"/>
                <a:cs typeface="IBM Plex Sans Light"/>
                <a:sym typeface="IBM Plex Sans Light"/>
              </a:defRPr>
            </a:lvl9pPr>
          </a:lstStyle>
          <a:p/>
        </p:txBody>
      </p:sp>
      <p:sp>
        <p:nvSpPr>
          <p:cNvPr id="319" name="Google Shape;319;p38"/>
          <p:cNvSpPr txBox="1"/>
          <p:nvPr>
            <p:ph idx="4" type="body"/>
          </p:nvPr>
        </p:nvSpPr>
        <p:spPr>
          <a:xfrm>
            <a:off x="342925" y="3553200"/>
            <a:ext cx="4068000" cy="1015800"/>
          </a:xfrm>
          <a:prstGeom prst="rect">
            <a:avLst/>
          </a:prstGeom>
        </p:spPr>
        <p:txBody>
          <a:bodyPr anchorCtr="0" anchor="b"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320" name="Google Shape;320;p38"/>
          <p:cNvSpPr txBox="1"/>
          <p:nvPr>
            <p:ph idx="5" type="body"/>
          </p:nvPr>
        </p:nvSpPr>
        <p:spPr>
          <a:xfrm>
            <a:off x="4724500" y="3553200"/>
            <a:ext cx="2506500" cy="1015800"/>
          </a:xfrm>
          <a:prstGeom prst="rect">
            <a:avLst/>
          </a:prstGeom>
        </p:spPr>
        <p:txBody>
          <a:bodyPr anchorCtr="0" anchor="b"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321" name="Google Shape;321;p38"/>
          <p:cNvSpPr txBox="1"/>
          <p:nvPr>
            <p:ph idx="6" type="body"/>
          </p:nvPr>
        </p:nvSpPr>
        <p:spPr>
          <a:xfrm>
            <a:off x="7494400" y="3553200"/>
            <a:ext cx="1192500" cy="1015800"/>
          </a:xfrm>
          <a:prstGeom prst="rect">
            <a:avLst/>
          </a:prstGeom>
        </p:spPr>
        <p:txBody>
          <a:bodyPr anchorCtr="0" anchor="b"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322" name="Google Shape;322;p38"/>
          <p:cNvSpPr txBox="1"/>
          <p:nvPr>
            <p:ph idx="7"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323" name="Google Shape;323;p38"/>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324" name="Google Shape;324;p38"/>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age elements">
  <p:cSld name="CUSTOM_5">
    <p:spTree>
      <p:nvGrpSpPr>
        <p:cNvPr id="325" name="Shape 325"/>
        <p:cNvGrpSpPr/>
        <p:nvPr/>
      </p:nvGrpSpPr>
      <p:grpSpPr>
        <a:xfrm>
          <a:off x="0" y="0"/>
          <a:ext cx="0" cy="0"/>
          <a:chOff x="0" y="0"/>
          <a:chExt cx="0" cy="0"/>
        </a:xfrm>
      </p:grpSpPr>
      <p:sp>
        <p:nvSpPr>
          <p:cNvPr id="326" name="Google Shape;326;p39"/>
          <p:cNvSpPr txBox="1"/>
          <p:nvPr>
            <p:ph type="title"/>
          </p:nvPr>
        </p:nvSpPr>
        <p:spPr>
          <a:xfrm>
            <a:off x="342900" y="452925"/>
            <a:ext cx="8354400" cy="15021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7" name="Google Shape;327;p39"/>
          <p:cNvSpPr txBox="1"/>
          <p:nvPr>
            <p:ph idx="1" type="subTitle"/>
          </p:nvPr>
        </p:nvSpPr>
        <p:spPr>
          <a:xfrm>
            <a:off x="342900" y="3868525"/>
            <a:ext cx="1953300" cy="259200"/>
          </a:xfrm>
          <a:prstGeom prst="rect">
            <a:avLst/>
          </a:prstGeom>
        </p:spPr>
        <p:txBody>
          <a:bodyPr anchorCtr="0" anchor="t" bIns="91425" lIns="137150" spcFirstLastPara="1" rIns="91425" wrap="square" tIns="91425">
            <a:noAutofit/>
          </a:bodyPr>
          <a:lstStyle>
            <a:lvl1pPr lvl="0">
              <a:spcBef>
                <a:spcPts val="0"/>
              </a:spcBef>
              <a:spcAft>
                <a:spcPts val="0"/>
              </a:spcAft>
              <a:buSzPts val="800"/>
              <a:buFont typeface="IBM Plex Sans Medium"/>
              <a:buNone/>
              <a:defRPr sz="800">
                <a:latin typeface="IBM Plex Sans Medium"/>
                <a:ea typeface="IBM Plex Sans Medium"/>
                <a:cs typeface="IBM Plex Sans Medium"/>
                <a:sym typeface="IBM Plex Sans Medium"/>
              </a:defRPr>
            </a:lvl1pPr>
            <a:lvl2pPr lvl="1">
              <a:spcBef>
                <a:spcPts val="400"/>
              </a:spcBef>
              <a:spcAft>
                <a:spcPts val="0"/>
              </a:spcAft>
              <a:buSzPts val="1000"/>
              <a:buFont typeface="IBM Plex Sans Medium"/>
              <a:buNone/>
              <a:defRPr>
                <a:latin typeface="IBM Plex Sans Medium"/>
                <a:ea typeface="IBM Plex Sans Medium"/>
                <a:cs typeface="IBM Plex Sans Medium"/>
                <a:sym typeface="IBM Plex Sans Medium"/>
              </a:defRPr>
            </a:lvl2pPr>
            <a:lvl3pPr lvl="2">
              <a:spcBef>
                <a:spcPts val="400"/>
              </a:spcBef>
              <a:spcAft>
                <a:spcPts val="0"/>
              </a:spcAft>
              <a:buSzPts val="1000"/>
              <a:buFont typeface="IBM Plex Sans Medium"/>
              <a:buNone/>
              <a:defRPr>
                <a:latin typeface="IBM Plex Sans Medium"/>
                <a:ea typeface="IBM Plex Sans Medium"/>
                <a:cs typeface="IBM Plex Sans Medium"/>
                <a:sym typeface="IBM Plex Sans Medium"/>
              </a:defRPr>
            </a:lvl3pPr>
            <a:lvl4pPr lvl="3">
              <a:spcBef>
                <a:spcPts val="400"/>
              </a:spcBef>
              <a:spcAft>
                <a:spcPts val="0"/>
              </a:spcAft>
              <a:buSzPts val="1000"/>
              <a:buFont typeface="IBM Plex Sans Medium"/>
              <a:buNone/>
              <a:defRPr>
                <a:latin typeface="IBM Plex Sans Medium"/>
                <a:ea typeface="IBM Plex Sans Medium"/>
                <a:cs typeface="IBM Plex Sans Medium"/>
                <a:sym typeface="IBM Plex Sans Medium"/>
              </a:defRPr>
            </a:lvl4pPr>
            <a:lvl5pPr lvl="4">
              <a:spcBef>
                <a:spcPts val="400"/>
              </a:spcBef>
              <a:spcAft>
                <a:spcPts val="0"/>
              </a:spcAft>
              <a:buSzPts val="1000"/>
              <a:buFont typeface="IBM Plex Sans Medium"/>
              <a:buNone/>
              <a:defRPr>
                <a:latin typeface="IBM Plex Sans Medium"/>
                <a:ea typeface="IBM Plex Sans Medium"/>
                <a:cs typeface="IBM Plex Sans Medium"/>
                <a:sym typeface="IBM Plex Sans Medium"/>
              </a:defRPr>
            </a:lvl5pPr>
            <a:lvl6pPr lvl="5">
              <a:spcBef>
                <a:spcPts val="400"/>
              </a:spcBef>
              <a:spcAft>
                <a:spcPts val="0"/>
              </a:spcAft>
              <a:buSzPts val="1000"/>
              <a:buFont typeface="IBM Plex Sans Medium"/>
              <a:buNone/>
              <a:defRPr>
                <a:latin typeface="IBM Plex Sans Medium"/>
                <a:ea typeface="IBM Plex Sans Medium"/>
                <a:cs typeface="IBM Plex Sans Medium"/>
                <a:sym typeface="IBM Plex Sans Medium"/>
              </a:defRPr>
            </a:lvl6pPr>
            <a:lvl7pPr lvl="6">
              <a:spcBef>
                <a:spcPts val="400"/>
              </a:spcBef>
              <a:spcAft>
                <a:spcPts val="0"/>
              </a:spcAft>
              <a:buSzPts val="1000"/>
              <a:buFont typeface="IBM Plex Sans Medium"/>
              <a:buNone/>
              <a:defRPr>
                <a:latin typeface="IBM Plex Sans Medium"/>
                <a:ea typeface="IBM Plex Sans Medium"/>
                <a:cs typeface="IBM Plex Sans Medium"/>
                <a:sym typeface="IBM Plex Sans Medium"/>
              </a:defRPr>
            </a:lvl7pPr>
            <a:lvl8pPr lvl="7">
              <a:spcBef>
                <a:spcPts val="400"/>
              </a:spcBef>
              <a:spcAft>
                <a:spcPts val="0"/>
              </a:spcAft>
              <a:buSzPts val="1000"/>
              <a:buFont typeface="IBM Plex Sans Medium"/>
              <a:buNone/>
              <a:defRPr>
                <a:latin typeface="IBM Plex Sans Medium"/>
                <a:ea typeface="IBM Plex Sans Medium"/>
                <a:cs typeface="IBM Plex Sans Medium"/>
                <a:sym typeface="IBM Plex Sans Medium"/>
              </a:defRPr>
            </a:lvl8pPr>
            <a:lvl9pPr lvl="8">
              <a:spcBef>
                <a:spcPts val="400"/>
              </a:spcBef>
              <a:spcAft>
                <a:spcPts val="400"/>
              </a:spcAft>
              <a:buSzPts val="1000"/>
              <a:buFont typeface="IBM Plex Sans Medium"/>
              <a:buNone/>
              <a:defRPr>
                <a:latin typeface="IBM Plex Sans Medium"/>
                <a:ea typeface="IBM Plex Sans Medium"/>
                <a:cs typeface="IBM Plex Sans Medium"/>
                <a:sym typeface="IBM Plex Sans Medium"/>
              </a:defRPr>
            </a:lvl9pPr>
          </a:lstStyle>
          <a:p/>
        </p:txBody>
      </p:sp>
      <p:sp>
        <p:nvSpPr>
          <p:cNvPr id="328" name="Google Shape;328;p39"/>
          <p:cNvSpPr txBox="1"/>
          <p:nvPr>
            <p:ph idx="2" type="subTitle"/>
          </p:nvPr>
        </p:nvSpPr>
        <p:spPr>
          <a:xfrm>
            <a:off x="2473100" y="3868525"/>
            <a:ext cx="1953300" cy="259200"/>
          </a:xfrm>
          <a:prstGeom prst="rect">
            <a:avLst/>
          </a:prstGeom>
        </p:spPr>
        <p:txBody>
          <a:bodyPr anchorCtr="0" anchor="t" bIns="91425" lIns="137150" spcFirstLastPara="1" rIns="91425" wrap="square" tIns="91425">
            <a:noAutofit/>
          </a:bodyPr>
          <a:lstStyle>
            <a:lvl1pPr lvl="0">
              <a:spcBef>
                <a:spcPts val="0"/>
              </a:spcBef>
              <a:spcAft>
                <a:spcPts val="0"/>
              </a:spcAft>
              <a:buSzPts val="800"/>
              <a:buFont typeface="IBM Plex Sans Medium"/>
              <a:buNone/>
              <a:defRPr sz="800">
                <a:latin typeface="IBM Plex Sans Medium"/>
                <a:ea typeface="IBM Plex Sans Medium"/>
                <a:cs typeface="IBM Plex Sans Medium"/>
                <a:sym typeface="IBM Plex Sans Medium"/>
              </a:defRPr>
            </a:lvl1pPr>
            <a:lvl2pPr lvl="1">
              <a:spcBef>
                <a:spcPts val="400"/>
              </a:spcBef>
              <a:spcAft>
                <a:spcPts val="0"/>
              </a:spcAft>
              <a:buSzPts val="1000"/>
              <a:buFont typeface="IBM Plex Sans Medium"/>
              <a:buNone/>
              <a:defRPr>
                <a:latin typeface="IBM Plex Sans Medium"/>
                <a:ea typeface="IBM Plex Sans Medium"/>
                <a:cs typeface="IBM Plex Sans Medium"/>
                <a:sym typeface="IBM Plex Sans Medium"/>
              </a:defRPr>
            </a:lvl2pPr>
            <a:lvl3pPr lvl="2">
              <a:spcBef>
                <a:spcPts val="400"/>
              </a:spcBef>
              <a:spcAft>
                <a:spcPts val="0"/>
              </a:spcAft>
              <a:buSzPts val="1000"/>
              <a:buFont typeface="IBM Plex Sans Medium"/>
              <a:buNone/>
              <a:defRPr>
                <a:latin typeface="IBM Plex Sans Medium"/>
                <a:ea typeface="IBM Plex Sans Medium"/>
                <a:cs typeface="IBM Plex Sans Medium"/>
                <a:sym typeface="IBM Plex Sans Medium"/>
              </a:defRPr>
            </a:lvl3pPr>
            <a:lvl4pPr lvl="3">
              <a:spcBef>
                <a:spcPts val="400"/>
              </a:spcBef>
              <a:spcAft>
                <a:spcPts val="0"/>
              </a:spcAft>
              <a:buSzPts val="1000"/>
              <a:buFont typeface="IBM Plex Sans Medium"/>
              <a:buNone/>
              <a:defRPr>
                <a:latin typeface="IBM Plex Sans Medium"/>
                <a:ea typeface="IBM Plex Sans Medium"/>
                <a:cs typeface="IBM Plex Sans Medium"/>
                <a:sym typeface="IBM Plex Sans Medium"/>
              </a:defRPr>
            </a:lvl4pPr>
            <a:lvl5pPr lvl="4">
              <a:spcBef>
                <a:spcPts val="400"/>
              </a:spcBef>
              <a:spcAft>
                <a:spcPts val="0"/>
              </a:spcAft>
              <a:buSzPts val="1000"/>
              <a:buFont typeface="IBM Plex Sans Medium"/>
              <a:buNone/>
              <a:defRPr>
                <a:latin typeface="IBM Plex Sans Medium"/>
                <a:ea typeface="IBM Plex Sans Medium"/>
                <a:cs typeface="IBM Plex Sans Medium"/>
                <a:sym typeface="IBM Plex Sans Medium"/>
              </a:defRPr>
            </a:lvl5pPr>
            <a:lvl6pPr lvl="5">
              <a:spcBef>
                <a:spcPts val="400"/>
              </a:spcBef>
              <a:spcAft>
                <a:spcPts val="0"/>
              </a:spcAft>
              <a:buSzPts val="1000"/>
              <a:buFont typeface="IBM Plex Sans Medium"/>
              <a:buNone/>
              <a:defRPr>
                <a:latin typeface="IBM Plex Sans Medium"/>
                <a:ea typeface="IBM Plex Sans Medium"/>
                <a:cs typeface="IBM Plex Sans Medium"/>
                <a:sym typeface="IBM Plex Sans Medium"/>
              </a:defRPr>
            </a:lvl6pPr>
            <a:lvl7pPr lvl="6">
              <a:spcBef>
                <a:spcPts val="400"/>
              </a:spcBef>
              <a:spcAft>
                <a:spcPts val="0"/>
              </a:spcAft>
              <a:buSzPts val="1000"/>
              <a:buFont typeface="IBM Plex Sans Medium"/>
              <a:buNone/>
              <a:defRPr>
                <a:latin typeface="IBM Plex Sans Medium"/>
                <a:ea typeface="IBM Plex Sans Medium"/>
                <a:cs typeface="IBM Plex Sans Medium"/>
                <a:sym typeface="IBM Plex Sans Medium"/>
              </a:defRPr>
            </a:lvl7pPr>
            <a:lvl8pPr lvl="7">
              <a:spcBef>
                <a:spcPts val="400"/>
              </a:spcBef>
              <a:spcAft>
                <a:spcPts val="0"/>
              </a:spcAft>
              <a:buSzPts val="1000"/>
              <a:buFont typeface="IBM Plex Sans Medium"/>
              <a:buNone/>
              <a:defRPr>
                <a:latin typeface="IBM Plex Sans Medium"/>
                <a:ea typeface="IBM Plex Sans Medium"/>
                <a:cs typeface="IBM Plex Sans Medium"/>
                <a:sym typeface="IBM Plex Sans Medium"/>
              </a:defRPr>
            </a:lvl8pPr>
            <a:lvl9pPr lvl="8">
              <a:spcBef>
                <a:spcPts val="400"/>
              </a:spcBef>
              <a:spcAft>
                <a:spcPts val="400"/>
              </a:spcAft>
              <a:buSzPts val="1000"/>
              <a:buFont typeface="IBM Plex Sans Medium"/>
              <a:buNone/>
              <a:defRPr>
                <a:latin typeface="IBM Plex Sans Medium"/>
                <a:ea typeface="IBM Plex Sans Medium"/>
                <a:cs typeface="IBM Plex Sans Medium"/>
                <a:sym typeface="IBM Plex Sans Medium"/>
              </a:defRPr>
            </a:lvl9pPr>
          </a:lstStyle>
          <a:p/>
        </p:txBody>
      </p:sp>
      <p:sp>
        <p:nvSpPr>
          <p:cNvPr id="329" name="Google Shape;329;p39"/>
          <p:cNvSpPr txBox="1"/>
          <p:nvPr>
            <p:ph idx="3" type="subTitle"/>
          </p:nvPr>
        </p:nvSpPr>
        <p:spPr>
          <a:xfrm>
            <a:off x="4603300" y="3868525"/>
            <a:ext cx="1953300" cy="259200"/>
          </a:xfrm>
          <a:prstGeom prst="rect">
            <a:avLst/>
          </a:prstGeom>
        </p:spPr>
        <p:txBody>
          <a:bodyPr anchorCtr="0" anchor="t" bIns="91425" lIns="137150" spcFirstLastPara="1" rIns="91425" wrap="square" tIns="91425">
            <a:noAutofit/>
          </a:bodyPr>
          <a:lstStyle>
            <a:lvl1pPr lvl="0">
              <a:spcBef>
                <a:spcPts val="0"/>
              </a:spcBef>
              <a:spcAft>
                <a:spcPts val="0"/>
              </a:spcAft>
              <a:buSzPts val="800"/>
              <a:buFont typeface="IBM Plex Sans Medium"/>
              <a:buNone/>
              <a:defRPr sz="800">
                <a:latin typeface="IBM Plex Sans Medium"/>
                <a:ea typeface="IBM Plex Sans Medium"/>
                <a:cs typeface="IBM Plex Sans Medium"/>
                <a:sym typeface="IBM Plex Sans Medium"/>
              </a:defRPr>
            </a:lvl1pPr>
            <a:lvl2pPr lvl="1">
              <a:spcBef>
                <a:spcPts val="400"/>
              </a:spcBef>
              <a:spcAft>
                <a:spcPts val="0"/>
              </a:spcAft>
              <a:buSzPts val="1000"/>
              <a:buFont typeface="IBM Plex Sans Medium"/>
              <a:buNone/>
              <a:defRPr>
                <a:latin typeface="IBM Plex Sans Medium"/>
                <a:ea typeface="IBM Plex Sans Medium"/>
                <a:cs typeface="IBM Plex Sans Medium"/>
                <a:sym typeface="IBM Plex Sans Medium"/>
              </a:defRPr>
            </a:lvl2pPr>
            <a:lvl3pPr lvl="2">
              <a:spcBef>
                <a:spcPts val="400"/>
              </a:spcBef>
              <a:spcAft>
                <a:spcPts val="0"/>
              </a:spcAft>
              <a:buSzPts val="1000"/>
              <a:buFont typeface="IBM Plex Sans Medium"/>
              <a:buNone/>
              <a:defRPr>
                <a:latin typeface="IBM Plex Sans Medium"/>
                <a:ea typeface="IBM Plex Sans Medium"/>
                <a:cs typeface="IBM Plex Sans Medium"/>
                <a:sym typeface="IBM Plex Sans Medium"/>
              </a:defRPr>
            </a:lvl3pPr>
            <a:lvl4pPr lvl="3">
              <a:spcBef>
                <a:spcPts val="400"/>
              </a:spcBef>
              <a:spcAft>
                <a:spcPts val="0"/>
              </a:spcAft>
              <a:buSzPts val="1000"/>
              <a:buFont typeface="IBM Plex Sans Medium"/>
              <a:buNone/>
              <a:defRPr>
                <a:latin typeface="IBM Plex Sans Medium"/>
                <a:ea typeface="IBM Plex Sans Medium"/>
                <a:cs typeface="IBM Plex Sans Medium"/>
                <a:sym typeface="IBM Plex Sans Medium"/>
              </a:defRPr>
            </a:lvl4pPr>
            <a:lvl5pPr lvl="4">
              <a:spcBef>
                <a:spcPts val="400"/>
              </a:spcBef>
              <a:spcAft>
                <a:spcPts val="0"/>
              </a:spcAft>
              <a:buSzPts val="1000"/>
              <a:buFont typeface="IBM Plex Sans Medium"/>
              <a:buNone/>
              <a:defRPr>
                <a:latin typeface="IBM Plex Sans Medium"/>
                <a:ea typeface="IBM Plex Sans Medium"/>
                <a:cs typeface="IBM Plex Sans Medium"/>
                <a:sym typeface="IBM Plex Sans Medium"/>
              </a:defRPr>
            </a:lvl5pPr>
            <a:lvl6pPr lvl="5">
              <a:spcBef>
                <a:spcPts val="400"/>
              </a:spcBef>
              <a:spcAft>
                <a:spcPts val="0"/>
              </a:spcAft>
              <a:buSzPts val="1000"/>
              <a:buFont typeface="IBM Plex Sans Medium"/>
              <a:buNone/>
              <a:defRPr>
                <a:latin typeface="IBM Plex Sans Medium"/>
                <a:ea typeface="IBM Plex Sans Medium"/>
                <a:cs typeface="IBM Plex Sans Medium"/>
                <a:sym typeface="IBM Plex Sans Medium"/>
              </a:defRPr>
            </a:lvl6pPr>
            <a:lvl7pPr lvl="6">
              <a:spcBef>
                <a:spcPts val="400"/>
              </a:spcBef>
              <a:spcAft>
                <a:spcPts val="0"/>
              </a:spcAft>
              <a:buSzPts val="1000"/>
              <a:buFont typeface="IBM Plex Sans Medium"/>
              <a:buNone/>
              <a:defRPr>
                <a:latin typeface="IBM Plex Sans Medium"/>
                <a:ea typeface="IBM Plex Sans Medium"/>
                <a:cs typeface="IBM Plex Sans Medium"/>
                <a:sym typeface="IBM Plex Sans Medium"/>
              </a:defRPr>
            </a:lvl7pPr>
            <a:lvl8pPr lvl="7">
              <a:spcBef>
                <a:spcPts val="400"/>
              </a:spcBef>
              <a:spcAft>
                <a:spcPts val="0"/>
              </a:spcAft>
              <a:buSzPts val="1000"/>
              <a:buFont typeface="IBM Plex Sans Medium"/>
              <a:buNone/>
              <a:defRPr>
                <a:latin typeface="IBM Plex Sans Medium"/>
                <a:ea typeface="IBM Plex Sans Medium"/>
                <a:cs typeface="IBM Plex Sans Medium"/>
                <a:sym typeface="IBM Plex Sans Medium"/>
              </a:defRPr>
            </a:lvl8pPr>
            <a:lvl9pPr lvl="8">
              <a:spcBef>
                <a:spcPts val="400"/>
              </a:spcBef>
              <a:spcAft>
                <a:spcPts val="400"/>
              </a:spcAft>
              <a:buSzPts val="1000"/>
              <a:buFont typeface="IBM Plex Sans Medium"/>
              <a:buNone/>
              <a:defRPr>
                <a:latin typeface="IBM Plex Sans Medium"/>
                <a:ea typeface="IBM Plex Sans Medium"/>
                <a:cs typeface="IBM Plex Sans Medium"/>
                <a:sym typeface="IBM Plex Sans Medium"/>
              </a:defRPr>
            </a:lvl9pPr>
          </a:lstStyle>
          <a:p/>
        </p:txBody>
      </p:sp>
      <p:sp>
        <p:nvSpPr>
          <p:cNvPr id="330" name="Google Shape;330;p39"/>
          <p:cNvSpPr txBox="1"/>
          <p:nvPr>
            <p:ph idx="4" type="subTitle"/>
          </p:nvPr>
        </p:nvSpPr>
        <p:spPr>
          <a:xfrm>
            <a:off x="6733500" y="3868525"/>
            <a:ext cx="1953300" cy="259200"/>
          </a:xfrm>
          <a:prstGeom prst="rect">
            <a:avLst/>
          </a:prstGeom>
        </p:spPr>
        <p:txBody>
          <a:bodyPr anchorCtr="0" anchor="t" bIns="91425" lIns="137150" spcFirstLastPara="1" rIns="91425" wrap="square" tIns="91425">
            <a:noAutofit/>
          </a:bodyPr>
          <a:lstStyle>
            <a:lvl1pPr lvl="0">
              <a:spcBef>
                <a:spcPts val="0"/>
              </a:spcBef>
              <a:spcAft>
                <a:spcPts val="0"/>
              </a:spcAft>
              <a:buSzPts val="800"/>
              <a:buFont typeface="IBM Plex Sans Medium"/>
              <a:buNone/>
              <a:defRPr sz="800">
                <a:latin typeface="IBM Plex Sans Medium"/>
                <a:ea typeface="IBM Plex Sans Medium"/>
                <a:cs typeface="IBM Plex Sans Medium"/>
                <a:sym typeface="IBM Plex Sans Medium"/>
              </a:defRPr>
            </a:lvl1pPr>
            <a:lvl2pPr lvl="1">
              <a:spcBef>
                <a:spcPts val="400"/>
              </a:spcBef>
              <a:spcAft>
                <a:spcPts val="0"/>
              </a:spcAft>
              <a:buSzPts val="1000"/>
              <a:buFont typeface="IBM Plex Sans Medium"/>
              <a:buNone/>
              <a:defRPr>
                <a:latin typeface="IBM Plex Sans Medium"/>
                <a:ea typeface="IBM Plex Sans Medium"/>
                <a:cs typeface="IBM Plex Sans Medium"/>
                <a:sym typeface="IBM Plex Sans Medium"/>
              </a:defRPr>
            </a:lvl2pPr>
            <a:lvl3pPr lvl="2">
              <a:spcBef>
                <a:spcPts val="400"/>
              </a:spcBef>
              <a:spcAft>
                <a:spcPts val="0"/>
              </a:spcAft>
              <a:buSzPts val="1000"/>
              <a:buFont typeface="IBM Plex Sans Medium"/>
              <a:buNone/>
              <a:defRPr>
                <a:latin typeface="IBM Plex Sans Medium"/>
                <a:ea typeface="IBM Plex Sans Medium"/>
                <a:cs typeface="IBM Plex Sans Medium"/>
                <a:sym typeface="IBM Plex Sans Medium"/>
              </a:defRPr>
            </a:lvl3pPr>
            <a:lvl4pPr lvl="3">
              <a:spcBef>
                <a:spcPts val="400"/>
              </a:spcBef>
              <a:spcAft>
                <a:spcPts val="0"/>
              </a:spcAft>
              <a:buSzPts val="1000"/>
              <a:buFont typeface="IBM Plex Sans Medium"/>
              <a:buNone/>
              <a:defRPr>
                <a:latin typeface="IBM Plex Sans Medium"/>
                <a:ea typeface="IBM Plex Sans Medium"/>
                <a:cs typeface="IBM Plex Sans Medium"/>
                <a:sym typeface="IBM Plex Sans Medium"/>
              </a:defRPr>
            </a:lvl4pPr>
            <a:lvl5pPr lvl="4">
              <a:spcBef>
                <a:spcPts val="400"/>
              </a:spcBef>
              <a:spcAft>
                <a:spcPts val="0"/>
              </a:spcAft>
              <a:buSzPts val="1000"/>
              <a:buFont typeface="IBM Plex Sans Medium"/>
              <a:buNone/>
              <a:defRPr>
                <a:latin typeface="IBM Plex Sans Medium"/>
                <a:ea typeface="IBM Plex Sans Medium"/>
                <a:cs typeface="IBM Plex Sans Medium"/>
                <a:sym typeface="IBM Plex Sans Medium"/>
              </a:defRPr>
            </a:lvl5pPr>
            <a:lvl6pPr lvl="5">
              <a:spcBef>
                <a:spcPts val="400"/>
              </a:spcBef>
              <a:spcAft>
                <a:spcPts val="0"/>
              </a:spcAft>
              <a:buSzPts val="1000"/>
              <a:buFont typeface="IBM Plex Sans Medium"/>
              <a:buNone/>
              <a:defRPr>
                <a:latin typeface="IBM Plex Sans Medium"/>
                <a:ea typeface="IBM Plex Sans Medium"/>
                <a:cs typeface="IBM Plex Sans Medium"/>
                <a:sym typeface="IBM Plex Sans Medium"/>
              </a:defRPr>
            </a:lvl6pPr>
            <a:lvl7pPr lvl="6">
              <a:spcBef>
                <a:spcPts val="400"/>
              </a:spcBef>
              <a:spcAft>
                <a:spcPts val="0"/>
              </a:spcAft>
              <a:buSzPts val="1000"/>
              <a:buFont typeface="IBM Plex Sans Medium"/>
              <a:buNone/>
              <a:defRPr>
                <a:latin typeface="IBM Plex Sans Medium"/>
                <a:ea typeface="IBM Plex Sans Medium"/>
                <a:cs typeface="IBM Plex Sans Medium"/>
                <a:sym typeface="IBM Plex Sans Medium"/>
              </a:defRPr>
            </a:lvl7pPr>
            <a:lvl8pPr lvl="7">
              <a:spcBef>
                <a:spcPts val="400"/>
              </a:spcBef>
              <a:spcAft>
                <a:spcPts val="0"/>
              </a:spcAft>
              <a:buSzPts val="1000"/>
              <a:buFont typeface="IBM Plex Sans Medium"/>
              <a:buNone/>
              <a:defRPr>
                <a:latin typeface="IBM Plex Sans Medium"/>
                <a:ea typeface="IBM Plex Sans Medium"/>
                <a:cs typeface="IBM Plex Sans Medium"/>
                <a:sym typeface="IBM Plex Sans Medium"/>
              </a:defRPr>
            </a:lvl8pPr>
            <a:lvl9pPr lvl="8">
              <a:spcBef>
                <a:spcPts val="400"/>
              </a:spcBef>
              <a:spcAft>
                <a:spcPts val="400"/>
              </a:spcAft>
              <a:buSzPts val="1000"/>
              <a:buFont typeface="IBM Plex Sans Medium"/>
              <a:buNone/>
              <a:defRPr>
                <a:latin typeface="IBM Plex Sans Medium"/>
                <a:ea typeface="IBM Plex Sans Medium"/>
                <a:cs typeface="IBM Plex Sans Medium"/>
                <a:sym typeface="IBM Plex Sans Medium"/>
              </a:defRPr>
            </a:lvl9pPr>
          </a:lstStyle>
          <a:p/>
        </p:txBody>
      </p:sp>
      <p:sp>
        <p:nvSpPr>
          <p:cNvPr id="331" name="Google Shape;331;p39"/>
          <p:cNvSpPr txBox="1"/>
          <p:nvPr>
            <p:ph idx="5"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332" name="Google Shape;332;p39"/>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333" name="Google Shape;333;p39"/>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9">
    <p:spTree>
      <p:nvGrpSpPr>
        <p:cNvPr id="334" name="Shape 334"/>
        <p:cNvGrpSpPr/>
        <p:nvPr/>
      </p:nvGrpSpPr>
      <p:grpSpPr>
        <a:xfrm>
          <a:off x="0" y="0"/>
          <a:ext cx="0" cy="0"/>
          <a:chOff x="0" y="0"/>
          <a:chExt cx="0" cy="0"/>
        </a:xfrm>
      </p:grpSpPr>
      <p:sp>
        <p:nvSpPr>
          <p:cNvPr id="335" name="Google Shape;335;p40"/>
          <p:cNvSpPr txBox="1"/>
          <p:nvPr>
            <p:ph idx="1" type="body"/>
          </p:nvPr>
        </p:nvSpPr>
        <p:spPr>
          <a:xfrm>
            <a:off x="457200" y="3899675"/>
            <a:ext cx="5192400" cy="669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336" name="Google Shape;336;p40"/>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337" name="Google Shape;337;p40"/>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1">
    <p:spTree>
      <p:nvGrpSpPr>
        <p:cNvPr id="24" name="Shape 24"/>
        <p:cNvGrpSpPr/>
        <p:nvPr/>
      </p:nvGrpSpPr>
      <p:grpSpPr>
        <a:xfrm>
          <a:off x="0" y="0"/>
          <a:ext cx="0" cy="0"/>
          <a:chOff x="0" y="0"/>
          <a:chExt cx="0" cy="0"/>
        </a:xfrm>
      </p:grpSpPr>
      <p:sp>
        <p:nvSpPr>
          <p:cNvPr id="25" name="Google Shape;25;p5"/>
          <p:cNvSpPr txBox="1"/>
          <p:nvPr>
            <p:ph type="title"/>
          </p:nvPr>
        </p:nvSpPr>
        <p:spPr>
          <a:xfrm>
            <a:off x="342900" y="452925"/>
            <a:ext cx="3544800" cy="4116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 name="Google Shape;26;p5"/>
          <p:cNvSpPr/>
          <p:nvPr/>
        </p:nvSpPr>
        <p:spPr>
          <a:xfrm>
            <a:off x="4797600" y="685800"/>
            <a:ext cx="3432000" cy="343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Light"/>
              <a:ea typeface="IBM Plex Sans Light"/>
              <a:cs typeface="IBM Plex Sans Light"/>
              <a:sym typeface="IBM Plex Sans Light"/>
            </a:endParaRPr>
          </a:p>
        </p:txBody>
      </p:sp>
      <p:sp>
        <p:nvSpPr>
          <p:cNvPr id="27" name="Google Shape;27;p5"/>
          <p:cNvSpPr/>
          <p:nvPr>
            <p:ph idx="2" type="pic"/>
          </p:nvPr>
        </p:nvSpPr>
        <p:spPr>
          <a:xfrm>
            <a:off x="4582800" y="1099500"/>
            <a:ext cx="3233100" cy="3233100"/>
          </a:xfrm>
          <a:prstGeom prst="rect">
            <a:avLst/>
          </a:prstGeom>
          <a:noFill/>
          <a:ln>
            <a:noFill/>
          </a:ln>
        </p:spPr>
      </p:sp>
      <p:sp>
        <p:nvSpPr>
          <p:cNvPr id="28" name="Google Shape;28;p5"/>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5"/>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2880">
          <p15:clr>
            <a:srgbClr val="E46962"/>
          </p15:clr>
        </p15:guide>
        <p15:guide id="2" orient="horz" pos="432">
          <p15:clr>
            <a:srgbClr val="E46962"/>
          </p15:clr>
        </p15:guide>
        <p15:guide id="3" orient="horz" pos="2736">
          <p15:clr>
            <a:srgbClr val="E46962"/>
          </p15:clr>
        </p15:guide>
        <p15:guide id="4" pos="5184">
          <p15:clr>
            <a:srgbClr val="E46962"/>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8" name="Shape 33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_1_1">
    <p:spTree>
      <p:nvGrpSpPr>
        <p:cNvPr id="30" name="Shape 30"/>
        <p:cNvGrpSpPr/>
        <p:nvPr/>
      </p:nvGrpSpPr>
      <p:grpSpPr>
        <a:xfrm>
          <a:off x="0" y="0"/>
          <a:ext cx="0" cy="0"/>
          <a:chOff x="0" y="0"/>
          <a:chExt cx="0" cy="0"/>
        </a:xfrm>
      </p:grpSpPr>
      <p:sp>
        <p:nvSpPr>
          <p:cNvPr id="31" name="Google Shape;31;p6"/>
          <p:cNvSpPr/>
          <p:nvPr/>
        </p:nvSpPr>
        <p:spPr>
          <a:xfrm>
            <a:off x="4797600" y="685800"/>
            <a:ext cx="3432000" cy="343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Sans Light"/>
              <a:ea typeface="IBM Plex Sans Light"/>
              <a:cs typeface="IBM Plex Sans Light"/>
              <a:sym typeface="IBM Plex Sans Light"/>
            </a:endParaRPr>
          </a:p>
        </p:txBody>
      </p:sp>
      <p:sp>
        <p:nvSpPr>
          <p:cNvPr id="32" name="Google Shape;32;p6"/>
          <p:cNvSpPr/>
          <p:nvPr>
            <p:ph idx="2" type="pic"/>
          </p:nvPr>
        </p:nvSpPr>
        <p:spPr>
          <a:xfrm>
            <a:off x="4582800" y="1099500"/>
            <a:ext cx="3233100" cy="3233100"/>
          </a:xfrm>
          <a:prstGeom prst="rect">
            <a:avLst/>
          </a:prstGeom>
          <a:noFill/>
          <a:ln>
            <a:noFill/>
          </a:ln>
        </p:spPr>
      </p:sp>
      <p:sp>
        <p:nvSpPr>
          <p:cNvPr id="33" name="Google Shape;33;p6"/>
          <p:cNvSpPr txBox="1"/>
          <p:nvPr>
            <p:ph idx="1" type="body"/>
          </p:nvPr>
        </p:nvSpPr>
        <p:spPr>
          <a:xfrm>
            <a:off x="342975" y="2630575"/>
            <a:ext cx="3752700" cy="1938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34" name="Google Shape;34;p6"/>
          <p:cNvSpPr txBox="1"/>
          <p:nvPr>
            <p:ph type="title"/>
          </p:nvPr>
        </p:nvSpPr>
        <p:spPr>
          <a:xfrm>
            <a:off x="342900" y="452925"/>
            <a:ext cx="3752700" cy="2051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5" name="Google Shape;35;p6"/>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6"/>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2880">
          <p15:clr>
            <a:srgbClr val="E46962"/>
          </p15:clr>
        </p15:guide>
        <p15:guide id="2" orient="horz" pos="432">
          <p15:clr>
            <a:srgbClr val="E46962"/>
          </p15:clr>
        </p15:guide>
        <p15:guide id="3" orient="horz" pos="2736">
          <p15:clr>
            <a:srgbClr val="E46962"/>
          </p15:clr>
        </p15:guide>
        <p15:guide id="4" pos="518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spTree>
      <p:nvGrpSpPr>
        <p:cNvPr id="37" name="Shape 37"/>
        <p:cNvGrpSpPr/>
        <p:nvPr/>
      </p:nvGrpSpPr>
      <p:grpSpPr>
        <a:xfrm>
          <a:off x="0" y="0"/>
          <a:ext cx="0" cy="0"/>
          <a:chOff x="0" y="0"/>
          <a:chExt cx="0" cy="0"/>
        </a:xfrm>
      </p:grpSpPr>
      <p:sp>
        <p:nvSpPr>
          <p:cNvPr id="38" name="Google Shape;38;p7"/>
          <p:cNvSpPr txBox="1"/>
          <p:nvPr>
            <p:ph idx="1" type="subTitle"/>
          </p:nvPr>
        </p:nvSpPr>
        <p:spPr>
          <a:xfrm>
            <a:off x="4582900" y="1058100"/>
            <a:ext cx="1047600" cy="3027300"/>
          </a:xfrm>
          <a:prstGeom prst="rect">
            <a:avLst/>
          </a:prstGeom>
        </p:spPr>
        <p:txBody>
          <a:bodyPr anchorCtr="0" anchor="ctr" bIns="91425" lIns="91425" spcFirstLastPara="1" rIns="91425" wrap="square" tIns="91425">
            <a:noAutofit/>
          </a:bodyPr>
          <a:lstStyle>
            <a:lvl1pPr lvl="0" algn="r">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2pPr>
            <a:lvl3pPr lvl="2"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3pPr>
            <a:lvl4pPr lvl="3"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4pPr>
            <a:lvl5pPr lvl="4"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5pPr>
            <a:lvl6pPr lvl="5"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6pPr>
            <a:lvl7pPr lvl="6"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7pPr>
            <a:lvl8pPr lvl="7"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8pPr>
            <a:lvl9pPr lvl="8" algn="r">
              <a:spcBef>
                <a:spcPts val="400"/>
              </a:spcBef>
              <a:spcAft>
                <a:spcPts val="400"/>
              </a:spcAft>
              <a:buSzPts val="2000"/>
              <a:buFont typeface="IBM Plex Sans Light"/>
              <a:buNone/>
              <a:defRPr sz="2000">
                <a:latin typeface="IBM Plex Sans Light"/>
                <a:ea typeface="IBM Plex Sans Light"/>
                <a:cs typeface="IBM Plex Sans Light"/>
                <a:sym typeface="IBM Plex Sans Light"/>
              </a:defRPr>
            </a:lvl9pPr>
          </a:lstStyle>
          <a:p/>
        </p:txBody>
      </p:sp>
      <p:sp>
        <p:nvSpPr>
          <p:cNvPr id="39" name="Google Shape;39;p7"/>
          <p:cNvSpPr txBox="1"/>
          <p:nvPr>
            <p:ph idx="2" type="subTitle"/>
          </p:nvPr>
        </p:nvSpPr>
        <p:spPr>
          <a:xfrm>
            <a:off x="6284500" y="1058100"/>
            <a:ext cx="2402400" cy="3027300"/>
          </a:xfrm>
          <a:prstGeom prst="rect">
            <a:avLst/>
          </a:prstGeom>
        </p:spPr>
        <p:txBody>
          <a:bodyPr anchorCtr="0" anchor="ctr" bIns="91425" lIns="91425" spcFirstLastPara="1" rIns="91425" wrap="square" tIns="91425">
            <a:noAutofit/>
          </a:bodyPr>
          <a:lstStyle>
            <a:lvl1pPr lvl="0">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2pPr>
            <a:lvl3pPr lvl="2"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3pPr>
            <a:lvl4pPr lvl="3"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4pPr>
            <a:lvl5pPr lvl="4"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5pPr>
            <a:lvl6pPr lvl="5"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6pPr>
            <a:lvl7pPr lvl="6"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7pPr>
            <a:lvl8pPr lvl="7"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8pPr>
            <a:lvl9pPr lvl="8" algn="r">
              <a:spcBef>
                <a:spcPts val="400"/>
              </a:spcBef>
              <a:spcAft>
                <a:spcPts val="400"/>
              </a:spcAft>
              <a:buSzPts val="2000"/>
              <a:buFont typeface="IBM Plex Sans Light"/>
              <a:buNone/>
              <a:defRPr sz="2000">
                <a:latin typeface="IBM Plex Sans Light"/>
                <a:ea typeface="IBM Plex Sans Light"/>
                <a:cs typeface="IBM Plex Sans Light"/>
                <a:sym typeface="IBM Plex Sans Light"/>
              </a:defRPr>
            </a:lvl9pPr>
          </a:lstStyle>
          <a:p/>
        </p:txBody>
      </p:sp>
      <p:sp>
        <p:nvSpPr>
          <p:cNvPr id="40" name="Google Shape;40;p7"/>
          <p:cNvSpPr txBox="1"/>
          <p:nvPr>
            <p:ph idx="3"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41" name="Google Shape;41;p7"/>
          <p:cNvSpPr txBox="1"/>
          <p:nvPr>
            <p:ph type="title"/>
          </p:nvPr>
        </p:nvSpPr>
        <p:spPr>
          <a:xfrm>
            <a:off x="342900" y="1817100"/>
            <a:ext cx="3650700" cy="15093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42" name="Google Shape;42;p7"/>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7"/>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SECTION_HEADER_1">
    <p:spTree>
      <p:nvGrpSpPr>
        <p:cNvPr id="44" name="Shape 44"/>
        <p:cNvGrpSpPr/>
        <p:nvPr/>
      </p:nvGrpSpPr>
      <p:grpSpPr>
        <a:xfrm>
          <a:off x="0" y="0"/>
          <a:ext cx="0" cy="0"/>
          <a:chOff x="0" y="0"/>
          <a:chExt cx="0" cy="0"/>
        </a:xfrm>
      </p:grpSpPr>
      <p:sp>
        <p:nvSpPr>
          <p:cNvPr id="45" name="Google Shape;45;p8"/>
          <p:cNvSpPr txBox="1"/>
          <p:nvPr>
            <p:ph type="title"/>
          </p:nvPr>
        </p:nvSpPr>
        <p:spPr>
          <a:xfrm>
            <a:off x="342900" y="1817100"/>
            <a:ext cx="3650700" cy="15093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46" name="Google Shape;46;p8"/>
          <p:cNvSpPr txBox="1"/>
          <p:nvPr>
            <p:ph idx="1" type="subTitle"/>
          </p:nvPr>
        </p:nvSpPr>
        <p:spPr>
          <a:xfrm>
            <a:off x="4582900" y="1058100"/>
            <a:ext cx="4104000" cy="3027300"/>
          </a:xfrm>
          <a:prstGeom prst="rect">
            <a:avLst/>
          </a:prstGeom>
        </p:spPr>
        <p:txBody>
          <a:bodyPr anchorCtr="0" anchor="ctr" bIns="91425" lIns="91425" spcFirstLastPara="1" rIns="91425" wrap="square" tIns="91425">
            <a:noAutofit/>
          </a:bodyPr>
          <a:lstStyle>
            <a:lvl1pPr lvl="0">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2pPr>
            <a:lvl3pPr lvl="2"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3pPr>
            <a:lvl4pPr lvl="3"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4pPr>
            <a:lvl5pPr lvl="4"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5pPr>
            <a:lvl6pPr lvl="5"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6pPr>
            <a:lvl7pPr lvl="6"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7pPr>
            <a:lvl8pPr lvl="7" algn="r">
              <a:spcBef>
                <a:spcPts val="400"/>
              </a:spcBef>
              <a:spcAft>
                <a:spcPts val="0"/>
              </a:spcAft>
              <a:buSzPts val="2000"/>
              <a:buFont typeface="IBM Plex Sans Light"/>
              <a:buNone/>
              <a:defRPr sz="2000">
                <a:latin typeface="IBM Plex Sans Light"/>
                <a:ea typeface="IBM Plex Sans Light"/>
                <a:cs typeface="IBM Plex Sans Light"/>
                <a:sym typeface="IBM Plex Sans Light"/>
              </a:defRPr>
            </a:lvl8pPr>
            <a:lvl9pPr lvl="8" algn="r">
              <a:spcBef>
                <a:spcPts val="400"/>
              </a:spcBef>
              <a:spcAft>
                <a:spcPts val="400"/>
              </a:spcAft>
              <a:buSzPts val="2000"/>
              <a:buFont typeface="IBM Plex Sans Light"/>
              <a:buNone/>
              <a:defRPr sz="2000">
                <a:latin typeface="IBM Plex Sans Light"/>
                <a:ea typeface="IBM Plex Sans Light"/>
                <a:cs typeface="IBM Plex Sans Light"/>
                <a:sym typeface="IBM Plex Sans Light"/>
              </a:defRPr>
            </a:lvl9pPr>
          </a:lstStyle>
          <a:p/>
        </p:txBody>
      </p:sp>
      <p:sp>
        <p:nvSpPr>
          <p:cNvPr id="47" name="Google Shape;47;p8"/>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8"/>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CUSTOM_8">
    <p:spTree>
      <p:nvGrpSpPr>
        <p:cNvPr id="49" name="Shape 49"/>
        <p:cNvGrpSpPr/>
        <p:nvPr/>
      </p:nvGrpSpPr>
      <p:grpSpPr>
        <a:xfrm>
          <a:off x="0" y="0"/>
          <a:ext cx="0" cy="0"/>
          <a:chOff x="0" y="0"/>
          <a:chExt cx="0" cy="0"/>
        </a:xfrm>
      </p:grpSpPr>
      <p:sp>
        <p:nvSpPr>
          <p:cNvPr id="50" name="Google Shape;50;p9"/>
          <p:cNvSpPr txBox="1"/>
          <p:nvPr>
            <p:ph type="title"/>
          </p:nvPr>
        </p:nvSpPr>
        <p:spPr>
          <a:xfrm>
            <a:off x="342900" y="452925"/>
            <a:ext cx="5394600" cy="948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51" name="Google Shape;51;p9"/>
          <p:cNvSpPr/>
          <p:nvPr/>
        </p:nvSpPr>
        <p:spPr>
          <a:xfrm>
            <a:off x="453727" y="1590913"/>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2" name="Google Shape;52;p9"/>
          <p:cNvSpPr txBox="1"/>
          <p:nvPr>
            <p:ph idx="1" type="subTitle"/>
          </p:nvPr>
        </p:nvSpPr>
        <p:spPr>
          <a:xfrm>
            <a:off x="645275" y="1495225"/>
            <a:ext cx="53946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53" name="Google Shape;53;p9"/>
          <p:cNvSpPr txBox="1"/>
          <p:nvPr>
            <p:ph idx="2" type="body"/>
          </p:nvPr>
        </p:nvSpPr>
        <p:spPr>
          <a:xfrm>
            <a:off x="342975" y="1913700"/>
            <a:ext cx="5697000" cy="2655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54" name="Google Shape;54;p9"/>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9"/>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ig idea with image" type="tx">
  <p:cSld name="TITLE_AND_BODY">
    <p:spTree>
      <p:nvGrpSpPr>
        <p:cNvPr id="56" name="Shape 56"/>
        <p:cNvGrpSpPr/>
        <p:nvPr/>
      </p:nvGrpSpPr>
      <p:grpSpPr>
        <a:xfrm>
          <a:off x="0" y="0"/>
          <a:ext cx="0" cy="0"/>
          <a:chOff x="0" y="0"/>
          <a:chExt cx="0" cy="0"/>
        </a:xfrm>
      </p:grpSpPr>
      <p:sp>
        <p:nvSpPr>
          <p:cNvPr id="57" name="Google Shape;57;p10"/>
          <p:cNvSpPr txBox="1"/>
          <p:nvPr>
            <p:ph type="title"/>
          </p:nvPr>
        </p:nvSpPr>
        <p:spPr>
          <a:xfrm>
            <a:off x="1223925" y="457200"/>
            <a:ext cx="3435000" cy="1859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200"/>
              <a:buNone/>
              <a:defRPr>
                <a:solidFill>
                  <a:schemeClr val="lt1"/>
                </a:solidFill>
              </a:defRPr>
            </a:lvl1pPr>
            <a:lvl2pPr lvl="1">
              <a:spcBef>
                <a:spcPts val="0"/>
              </a:spcBef>
              <a:spcAft>
                <a:spcPts val="0"/>
              </a:spcAft>
              <a:buClr>
                <a:schemeClr val="lt1"/>
              </a:buClr>
              <a:buSzPts val="4200"/>
              <a:buNone/>
              <a:defRPr>
                <a:solidFill>
                  <a:schemeClr val="lt1"/>
                </a:solidFill>
              </a:defRPr>
            </a:lvl2pPr>
            <a:lvl3pPr lvl="2">
              <a:spcBef>
                <a:spcPts val="0"/>
              </a:spcBef>
              <a:spcAft>
                <a:spcPts val="0"/>
              </a:spcAft>
              <a:buClr>
                <a:schemeClr val="lt1"/>
              </a:buClr>
              <a:buSzPts val="4200"/>
              <a:buNone/>
              <a:defRPr>
                <a:solidFill>
                  <a:schemeClr val="lt1"/>
                </a:solidFill>
              </a:defRPr>
            </a:lvl3pPr>
            <a:lvl4pPr lvl="3">
              <a:spcBef>
                <a:spcPts val="0"/>
              </a:spcBef>
              <a:spcAft>
                <a:spcPts val="0"/>
              </a:spcAft>
              <a:buClr>
                <a:schemeClr val="lt1"/>
              </a:buClr>
              <a:buSzPts val="4200"/>
              <a:buNone/>
              <a:defRPr>
                <a:solidFill>
                  <a:schemeClr val="lt1"/>
                </a:solidFill>
              </a:defRPr>
            </a:lvl4pPr>
            <a:lvl5pPr lvl="4">
              <a:spcBef>
                <a:spcPts val="0"/>
              </a:spcBef>
              <a:spcAft>
                <a:spcPts val="0"/>
              </a:spcAft>
              <a:buClr>
                <a:schemeClr val="lt1"/>
              </a:buClr>
              <a:buSzPts val="4200"/>
              <a:buNone/>
              <a:defRPr>
                <a:solidFill>
                  <a:schemeClr val="lt1"/>
                </a:solidFill>
              </a:defRPr>
            </a:lvl5pPr>
            <a:lvl6pPr lvl="5">
              <a:spcBef>
                <a:spcPts val="0"/>
              </a:spcBef>
              <a:spcAft>
                <a:spcPts val="0"/>
              </a:spcAft>
              <a:buClr>
                <a:schemeClr val="lt1"/>
              </a:buClr>
              <a:buSzPts val="4200"/>
              <a:buNone/>
              <a:defRPr>
                <a:solidFill>
                  <a:schemeClr val="lt1"/>
                </a:solidFill>
              </a:defRPr>
            </a:lvl6pPr>
            <a:lvl7pPr lvl="6">
              <a:spcBef>
                <a:spcPts val="0"/>
              </a:spcBef>
              <a:spcAft>
                <a:spcPts val="0"/>
              </a:spcAft>
              <a:buClr>
                <a:schemeClr val="lt1"/>
              </a:buClr>
              <a:buSzPts val="4200"/>
              <a:buNone/>
              <a:defRPr>
                <a:solidFill>
                  <a:schemeClr val="lt1"/>
                </a:solidFill>
              </a:defRPr>
            </a:lvl7pPr>
            <a:lvl8pPr lvl="7">
              <a:spcBef>
                <a:spcPts val="0"/>
              </a:spcBef>
              <a:spcAft>
                <a:spcPts val="0"/>
              </a:spcAft>
              <a:buClr>
                <a:schemeClr val="lt1"/>
              </a:buClr>
              <a:buSzPts val="4200"/>
              <a:buNone/>
              <a:defRPr>
                <a:solidFill>
                  <a:schemeClr val="lt1"/>
                </a:solidFill>
              </a:defRPr>
            </a:lvl8pPr>
            <a:lvl9pPr lvl="8">
              <a:spcBef>
                <a:spcPts val="0"/>
              </a:spcBef>
              <a:spcAft>
                <a:spcPts val="0"/>
              </a:spcAft>
              <a:buClr>
                <a:schemeClr val="lt1"/>
              </a:buClr>
              <a:buSzPts val="4200"/>
              <a:buNone/>
              <a:defRPr>
                <a:solidFill>
                  <a:schemeClr val="lt1"/>
                </a:solidFill>
              </a:defRPr>
            </a:lvl9pPr>
          </a:lstStyle>
          <a:p/>
        </p:txBody>
      </p:sp>
      <p:sp>
        <p:nvSpPr>
          <p:cNvPr id="58" name="Google Shape;58;p10"/>
          <p:cNvSpPr txBox="1"/>
          <p:nvPr>
            <p:ph idx="1" type="subTitle"/>
          </p:nvPr>
        </p:nvSpPr>
        <p:spPr>
          <a:xfrm>
            <a:off x="5239600" y="871784"/>
            <a:ext cx="3447300" cy="259200"/>
          </a:xfrm>
          <a:prstGeom prst="rect">
            <a:avLst/>
          </a:prstGeom>
        </p:spPr>
        <p:txBody>
          <a:bodyPr anchorCtr="0" anchor="t" bIns="91425" lIns="91425" spcFirstLastPara="1" rIns="91425" wrap="square" tIns="91425">
            <a:noAutofit/>
          </a:bodyPr>
          <a:lstStyle>
            <a:lvl1pPr lvl="0">
              <a:spcBef>
                <a:spcPts val="0"/>
              </a:spcBef>
              <a:spcAft>
                <a:spcPts val="0"/>
              </a:spcAft>
              <a:buSzPts val="1000"/>
              <a:buFont typeface="IBM Plex Mono Medium"/>
              <a:buNone/>
              <a:defRPr/>
            </a:lvl1pPr>
            <a:lvl2pPr lvl="1">
              <a:spcBef>
                <a:spcPts val="400"/>
              </a:spcBef>
              <a:spcAft>
                <a:spcPts val="0"/>
              </a:spcAft>
              <a:buSzPts val="1000"/>
              <a:buFont typeface="IBM Plex Mono Medium"/>
              <a:buNone/>
              <a:defRPr/>
            </a:lvl2pPr>
            <a:lvl3pPr lvl="2">
              <a:spcBef>
                <a:spcPts val="400"/>
              </a:spcBef>
              <a:spcAft>
                <a:spcPts val="0"/>
              </a:spcAft>
              <a:buSzPts val="1000"/>
              <a:buFont typeface="IBM Plex Mono Medium"/>
              <a:buNone/>
              <a:defRPr/>
            </a:lvl3pPr>
            <a:lvl4pPr lvl="3">
              <a:spcBef>
                <a:spcPts val="400"/>
              </a:spcBef>
              <a:spcAft>
                <a:spcPts val="0"/>
              </a:spcAft>
              <a:buSzPts val="1000"/>
              <a:buFont typeface="IBM Plex Mono Medium"/>
              <a:buNone/>
              <a:defRPr/>
            </a:lvl4pPr>
            <a:lvl5pPr lvl="4">
              <a:spcBef>
                <a:spcPts val="400"/>
              </a:spcBef>
              <a:spcAft>
                <a:spcPts val="0"/>
              </a:spcAft>
              <a:buSzPts val="1000"/>
              <a:buFont typeface="IBM Plex Mono Medium"/>
              <a:buNone/>
              <a:defRPr/>
            </a:lvl5pPr>
            <a:lvl6pPr lvl="5">
              <a:spcBef>
                <a:spcPts val="400"/>
              </a:spcBef>
              <a:spcAft>
                <a:spcPts val="0"/>
              </a:spcAft>
              <a:buSzPts val="1000"/>
              <a:buFont typeface="IBM Plex Mono Medium"/>
              <a:buNone/>
              <a:defRPr/>
            </a:lvl6pPr>
            <a:lvl7pPr lvl="6">
              <a:spcBef>
                <a:spcPts val="400"/>
              </a:spcBef>
              <a:spcAft>
                <a:spcPts val="0"/>
              </a:spcAft>
              <a:buSzPts val="1000"/>
              <a:buFont typeface="IBM Plex Mono Medium"/>
              <a:buNone/>
              <a:defRPr/>
            </a:lvl7pPr>
            <a:lvl8pPr lvl="7">
              <a:spcBef>
                <a:spcPts val="400"/>
              </a:spcBef>
              <a:spcAft>
                <a:spcPts val="0"/>
              </a:spcAft>
              <a:buSzPts val="1000"/>
              <a:buFont typeface="IBM Plex Mono Medium"/>
              <a:buNone/>
              <a:defRPr/>
            </a:lvl8pPr>
            <a:lvl9pPr lvl="8">
              <a:spcBef>
                <a:spcPts val="400"/>
              </a:spcBef>
              <a:spcAft>
                <a:spcPts val="400"/>
              </a:spcAft>
              <a:buSzPts val="1000"/>
              <a:buFont typeface="IBM Plex Mono Medium"/>
              <a:buNone/>
              <a:defRPr/>
            </a:lvl9pPr>
          </a:lstStyle>
          <a:p/>
        </p:txBody>
      </p:sp>
      <p:sp>
        <p:nvSpPr>
          <p:cNvPr id="59" name="Google Shape;59;p10"/>
          <p:cNvSpPr txBox="1"/>
          <p:nvPr>
            <p:ph idx="2" type="body"/>
          </p:nvPr>
        </p:nvSpPr>
        <p:spPr>
          <a:xfrm>
            <a:off x="4937300" y="1290250"/>
            <a:ext cx="2875500" cy="2827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500"/>
              </a:spcBef>
              <a:spcAft>
                <a:spcPts val="0"/>
              </a:spcAft>
              <a:buSzPts val="1200"/>
              <a:buChar char="○"/>
              <a:defRPr/>
            </a:lvl2pPr>
            <a:lvl3pPr indent="-304800" lvl="2" marL="1371600">
              <a:spcBef>
                <a:spcPts val="500"/>
              </a:spcBef>
              <a:spcAft>
                <a:spcPts val="0"/>
              </a:spcAft>
              <a:buSzPts val="1200"/>
              <a:buChar char="■"/>
              <a:defRPr/>
            </a:lvl3pPr>
            <a:lvl4pPr indent="-304800" lvl="3" marL="1828800">
              <a:spcBef>
                <a:spcPts val="500"/>
              </a:spcBef>
              <a:spcAft>
                <a:spcPts val="0"/>
              </a:spcAft>
              <a:buSzPts val="1200"/>
              <a:buChar char="●"/>
              <a:defRPr/>
            </a:lvl4pPr>
            <a:lvl5pPr indent="-304800" lvl="4" marL="2286000">
              <a:spcBef>
                <a:spcPts val="500"/>
              </a:spcBef>
              <a:spcAft>
                <a:spcPts val="0"/>
              </a:spcAft>
              <a:buSzPts val="1200"/>
              <a:buChar char="○"/>
              <a:defRPr/>
            </a:lvl5pPr>
            <a:lvl6pPr indent="-304800" lvl="5" marL="2743200">
              <a:spcBef>
                <a:spcPts val="500"/>
              </a:spcBef>
              <a:spcAft>
                <a:spcPts val="0"/>
              </a:spcAft>
              <a:buSzPts val="1200"/>
              <a:buChar char="■"/>
              <a:defRPr/>
            </a:lvl6pPr>
            <a:lvl7pPr indent="-304800" lvl="6" marL="3200400">
              <a:spcBef>
                <a:spcPts val="500"/>
              </a:spcBef>
              <a:spcAft>
                <a:spcPts val="0"/>
              </a:spcAft>
              <a:buSzPts val="1200"/>
              <a:buChar char="●"/>
              <a:defRPr/>
            </a:lvl7pPr>
            <a:lvl8pPr indent="-304800" lvl="7" marL="3657600">
              <a:spcBef>
                <a:spcPts val="500"/>
              </a:spcBef>
              <a:spcAft>
                <a:spcPts val="0"/>
              </a:spcAft>
              <a:buSzPts val="1200"/>
              <a:buChar char="○"/>
              <a:defRPr/>
            </a:lvl8pPr>
            <a:lvl9pPr indent="-304800" lvl="8" marL="4114800">
              <a:spcBef>
                <a:spcPts val="500"/>
              </a:spcBef>
              <a:spcAft>
                <a:spcPts val="500"/>
              </a:spcAft>
              <a:buSzPts val="1200"/>
              <a:buChar char="■"/>
              <a:defRPr/>
            </a:lvl9pPr>
          </a:lstStyle>
          <a:p/>
        </p:txBody>
      </p:sp>
      <p:sp>
        <p:nvSpPr>
          <p:cNvPr id="60" name="Google Shape;60;p10"/>
          <p:cNvSpPr txBox="1"/>
          <p:nvPr>
            <p:ph idx="3" type="subTitle"/>
          </p:nvPr>
        </p:nvSpPr>
        <p:spPr>
          <a:xfrm>
            <a:off x="342900" y="4799170"/>
            <a:ext cx="4239900" cy="273900"/>
          </a:xfrm>
          <a:prstGeom prst="rect">
            <a:avLst/>
          </a:prstGeom>
        </p:spPr>
        <p:txBody>
          <a:bodyPr anchorCtr="0" anchor="ctr" bIns="91425" lIns="137150" spcFirstLastPara="1" rIns="91425" wrap="square" tIns="91425">
            <a:no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40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40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40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40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40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40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40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400"/>
              </a:spcBef>
              <a:spcAft>
                <a:spcPts val="400"/>
              </a:spcAft>
              <a:buSzPts val="800"/>
              <a:buFont typeface="IBM Plex Mono Light"/>
              <a:buNone/>
              <a:defRPr sz="800">
                <a:latin typeface="IBM Plex Mono Light"/>
                <a:ea typeface="IBM Plex Mono Light"/>
                <a:cs typeface="IBM Plex Mono Light"/>
                <a:sym typeface="IBM Plex Mono Light"/>
              </a:defRPr>
            </a:lvl9pPr>
          </a:lstStyle>
          <a:p/>
        </p:txBody>
      </p:sp>
      <p:sp>
        <p:nvSpPr>
          <p:cNvPr id="61" name="Google Shape;61;p10"/>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lvl1pPr lvl="0" rtl="0" algn="r">
              <a:buNone/>
              <a:defRPr sz="800">
                <a:latin typeface="IBM Plex Sans"/>
                <a:ea typeface="IBM Plex Sans"/>
                <a:cs typeface="IBM Plex Sans"/>
                <a:sym typeface="IBM Plex Sans"/>
              </a:defRPr>
            </a:lvl1pPr>
            <a:lvl2pPr lvl="1" rtl="0" algn="r">
              <a:buNone/>
              <a:defRPr sz="800">
                <a:latin typeface="IBM Plex Sans"/>
                <a:ea typeface="IBM Plex Sans"/>
                <a:cs typeface="IBM Plex Sans"/>
                <a:sym typeface="IBM Plex Sans"/>
              </a:defRPr>
            </a:lvl2pPr>
            <a:lvl3pPr lvl="2" rtl="0" algn="r">
              <a:buNone/>
              <a:defRPr sz="800">
                <a:latin typeface="IBM Plex Sans"/>
                <a:ea typeface="IBM Plex Sans"/>
                <a:cs typeface="IBM Plex Sans"/>
                <a:sym typeface="IBM Plex Sans"/>
              </a:defRPr>
            </a:lvl3pPr>
            <a:lvl4pPr lvl="3" rtl="0" algn="r">
              <a:buNone/>
              <a:defRPr sz="800">
                <a:latin typeface="IBM Plex Sans"/>
                <a:ea typeface="IBM Plex Sans"/>
                <a:cs typeface="IBM Plex Sans"/>
                <a:sym typeface="IBM Plex Sans"/>
              </a:defRPr>
            </a:lvl4pPr>
            <a:lvl5pPr lvl="4" rtl="0" algn="r">
              <a:buNone/>
              <a:defRPr sz="800">
                <a:latin typeface="IBM Plex Sans"/>
                <a:ea typeface="IBM Plex Sans"/>
                <a:cs typeface="IBM Plex Sans"/>
                <a:sym typeface="IBM Plex Sans"/>
              </a:defRPr>
            </a:lvl5pPr>
            <a:lvl6pPr lvl="5" rtl="0" algn="r">
              <a:buNone/>
              <a:defRPr sz="800">
                <a:latin typeface="IBM Plex Sans"/>
                <a:ea typeface="IBM Plex Sans"/>
                <a:cs typeface="IBM Plex Sans"/>
                <a:sym typeface="IBM Plex Sans"/>
              </a:defRPr>
            </a:lvl6pPr>
            <a:lvl7pPr lvl="6" rtl="0" algn="r">
              <a:buNone/>
              <a:defRPr sz="800">
                <a:latin typeface="IBM Plex Sans"/>
                <a:ea typeface="IBM Plex Sans"/>
                <a:cs typeface="IBM Plex Sans"/>
                <a:sym typeface="IBM Plex Sans"/>
              </a:defRPr>
            </a:lvl7pPr>
            <a:lvl8pPr lvl="7" rtl="0" algn="r">
              <a:buNone/>
              <a:defRPr sz="800">
                <a:latin typeface="IBM Plex Sans"/>
                <a:ea typeface="IBM Plex Sans"/>
                <a:cs typeface="IBM Plex Sans"/>
                <a:sym typeface="IBM Plex Sans"/>
              </a:defRPr>
            </a:lvl8pPr>
            <a:lvl9pPr lvl="8" rtl="0"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0"/>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2952">
          <p15:clr>
            <a:srgbClr val="E46962"/>
          </p15:clr>
        </p15:guide>
        <p15:guide id="2" orient="horz" pos="2594">
          <p15:clr>
            <a:srgbClr val="E46962"/>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883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1pPr>
            <a:lvl2pPr lvl="1">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2pPr>
            <a:lvl3pPr lvl="2">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3pPr>
            <a:lvl4pPr lvl="3">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4pPr>
            <a:lvl5pPr lvl="4">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5pPr>
            <a:lvl6pPr lvl="5">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6pPr>
            <a:lvl7pPr lvl="6">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7pPr>
            <a:lvl8pPr lvl="7">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8pPr>
            <a:lvl9pPr lvl="8">
              <a:spcBef>
                <a:spcPts val="0"/>
              </a:spcBef>
              <a:spcAft>
                <a:spcPts val="0"/>
              </a:spcAft>
              <a:buClr>
                <a:schemeClr val="dk1"/>
              </a:buClr>
              <a:buSzPts val="4200"/>
              <a:buFont typeface="IBM Plex Sans Light"/>
              <a:buNone/>
              <a:defRPr sz="4200">
                <a:solidFill>
                  <a:schemeClr val="dk1"/>
                </a:solidFill>
                <a:latin typeface="IBM Plex Sans Light"/>
                <a:ea typeface="IBM Plex Sans Light"/>
                <a:cs typeface="IBM Plex Sans Light"/>
                <a:sym typeface="IBM Plex Sans Light"/>
              </a:defRPr>
            </a:lvl9pPr>
          </a:lstStyle>
          <a:p/>
        </p:txBody>
      </p:sp>
      <p:sp>
        <p:nvSpPr>
          <p:cNvPr id="7" name="Google Shape;7;p1"/>
          <p:cNvSpPr txBox="1"/>
          <p:nvPr>
            <p:ph idx="1" type="body"/>
          </p:nvPr>
        </p:nvSpPr>
        <p:spPr>
          <a:xfrm>
            <a:off x="311700" y="2505000"/>
            <a:ext cx="8520600" cy="2064000"/>
          </a:xfrm>
          <a:prstGeom prst="rect">
            <a:avLst/>
          </a:prstGeom>
          <a:noFill/>
          <a:ln>
            <a:noFill/>
          </a:ln>
        </p:spPr>
        <p:txBody>
          <a:bodyPr anchorCtr="0" anchor="t" bIns="91425" lIns="91425" spcFirstLastPara="1" rIns="91425" wrap="square" tIns="91425">
            <a:noAutofit/>
          </a:bodyPr>
          <a:lstStyle>
            <a:lvl1pPr indent="-304800" lvl="0" marL="457200">
              <a:lnSpc>
                <a:spcPct val="110000"/>
              </a:lnSpc>
              <a:spcBef>
                <a:spcPts val="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1pPr>
            <a:lvl2pPr indent="-304800" lvl="1" marL="9144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2pPr>
            <a:lvl3pPr indent="-304800" lvl="2" marL="13716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3pPr>
            <a:lvl4pPr indent="-304800" lvl="3" marL="18288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4pPr>
            <a:lvl5pPr indent="-304800" lvl="4" marL="22860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5pPr>
            <a:lvl6pPr indent="-304800" lvl="5" marL="27432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6pPr>
            <a:lvl7pPr indent="-304800" lvl="6" marL="32004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7pPr>
            <a:lvl8pPr indent="-304800" lvl="7" marL="3657600">
              <a:lnSpc>
                <a:spcPct val="110000"/>
              </a:lnSpc>
              <a:spcBef>
                <a:spcPts val="500"/>
              </a:spcBef>
              <a:spcAft>
                <a:spcPts val="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8pPr>
            <a:lvl9pPr indent="-304800" lvl="8" marL="4114800">
              <a:lnSpc>
                <a:spcPct val="110000"/>
              </a:lnSpc>
              <a:spcBef>
                <a:spcPts val="500"/>
              </a:spcBef>
              <a:spcAft>
                <a:spcPts val="500"/>
              </a:spcAft>
              <a:buClr>
                <a:schemeClr val="dk1"/>
              </a:buClr>
              <a:buSzPts val="1200"/>
              <a:buFont typeface="IBM Plex Sans Light"/>
              <a:buChar char="■"/>
              <a:defRPr sz="1200">
                <a:solidFill>
                  <a:schemeClr val="dk1"/>
                </a:solidFill>
                <a:latin typeface="IBM Plex Sans Light"/>
                <a:ea typeface="IBM Plex Sans Light"/>
                <a:cs typeface="IBM Plex Sans Light"/>
                <a:sym typeface="IBM Plex Sans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latin typeface="IBM Plex Sans Light"/>
                <a:ea typeface="IBM Plex Sans Light"/>
                <a:cs typeface="IBM Plex Sans Light"/>
                <a:sym typeface="IBM Plex Sans Light"/>
              </a:defRPr>
            </a:lvl1pPr>
            <a:lvl2pPr lvl="1" rtl="0" algn="r">
              <a:buNone/>
              <a:defRPr sz="1300">
                <a:solidFill>
                  <a:schemeClr val="dk1"/>
                </a:solidFill>
                <a:latin typeface="IBM Plex Sans Light"/>
                <a:ea typeface="IBM Plex Sans Light"/>
                <a:cs typeface="IBM Plex Sans Light"/>
                <a:sym typeface="IBM Plex Sans Light"/>
              </a:defRPr>
            </a:lvl2pPr>
            <a:lvl3pPr lvl="2" rtl="0" algn="r">
              <a:buNone/>
              <a:defRPr sz="1300">
                <a:solidFill>
                  <a:schemeClr val="dk1"/>
                </a:solidFill>
                <a:latin typeface="IBM Plex Sans Light"/>
                <a:ea typeface="IBM Plex Sans Light"/>
                <a:cs typeface="IBM Plex Sans Light"/>
                <a:sym typeface="IBM Plex Sans Light"/>
              </a:defRPr>
            </a:lvl3pPr>
            <a:lvl4pPr lvl="3" rtl="0" algn="r">
              <a:buNone/>
              <a:defRPr sz="1300">
                <a:solidFill>
                  <a:schemeClr val="dk1"/>
                </a:solidFill>
                <a:latin typeface="IBM Plex Sans Light"/>
                <a:ea typeface="IBM Plex Sans Light"/>
                <a:cs typeface="IBM Plex Sans Light"/>
                <a:sym typeface="IBM Plex Sans Light"/>
              </a:defRPr>
            </a:lvl4pPr>
            <a:lvl5pPr lvl="4" rtl="0" algn="r">
              <a:buNone/>
              <a:defRPr sz="1300">
                <a:solidFill>
                  <a:schemeClr val="dk1"/>
                </a:solidFill>
                <a:latin typeface="IBM Plex Sans Light"/>
                <a:ea typeface="IBM Plex Sans Light"/>
                <a:cs typeface="IBM Plex Sans Light"/>
                <a:sym typeface="IBM Plex Sans Light"/>
              </a:defRPr>
            </a:lvl5pPr>
            <a:lvl6pPr lvl="5" rtl="0" algn="r">
              <a:buNone/>
              <a:defRPr sz="1300">
                <a:solidFill>
                  <a:schemeClr val="dk1"/>
                </a:solidFill>
                <a:latin typeface="IBM Plex Sans Light"/>
                <a:ea typeface="IBM Plex Sans Light"/>
                <a:cs typeface="IBM Plex Sans Light"/>
                <a:sym typeface="IBM Plex Sans Light"/>
              </a:defRPr>
            </a:lvl6pPr>
            <a:lvl7pPr lvl="6" rtl="0" algn="r">
              <a:buNone/>
              <a:defRPr sz="1300">
                <a:solidFill>
                  <a:schemeClr val="dk1"/>
                </a:solidFill>
                <a:latin typeface="IBM Plex Sans Light"/>
                <a:ea typeface="IBM Plex Sans Light"/>
                <a:cs typeface="IBM Plex Sans Light"/>
                <a:sym typeface="IBM Plex Sans Light"/>
              </a:defRPr>
            </a:lvl7pPr>
            <a:lvl8pPr lvl="7" rtl="0" algn="r">
              <a:buNone/>
              <a:defRPr sz="1300">
                <a:solidFill>
                  <a:schemeClr val="dk1"/>
                </a:solidFill>
                <a:latin typeface="IBM Plex Sans Light"/>
                <a:ea typeface="IBM Plex Sans Light"/>
                <a:cs typeface="IBM Plex Sans Light"/>
                <a:sym typeface="IBM Plex Sans Light"/>
              </a:defRPr>
            </a:lvl8pPr>
            <a:lvl9pPr lvl="8" rtl="0" algn="r">
              <a:buNone/>
              <a:defRPr sz="1300">
                <a:solidFill>
                  <a:schemeClr val="dk1"/>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6">
          <p15:clr>
            <a:srgbClr val="E46962"/>
          </p15:clr>
        </p15:guide>
        <p15:guide id="2" pos="288">
          <p15:clr>
            <a:srgbClr val="E46962"/>
          </p15:clr>
        </p15:guide>
        <p15:guide id="3" orient="horz" pos="288">
          <p15:clr>
            <a:srgbClr val="E46962"/>
          </p15:clr>
        </p15:guide>
        <p15:guide id="4" pos="5472">
          <p15:clr>
            <a:srgbClr val="E46962"/>
          </p15:clr>
        </p15:guide>
        <p15:guide id="5" orient="horz" pos="2878">
          <p15:clr>
            <a:srgbClr val="E46962"/>
          </p15:clr>
        </p15:guide>
        <p15:guide id="6" pos="5544">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2"/>
          <p:cNvSpPr/>
          <p:nvPr/>
        </p:nvSpPr>
        <p:spPr>
          <a:xfrm>
            <a:off x="4797600" y="685800"/>
            <a:ext cx="3432000" cy="343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IBM Plex Sans Light"/>
              <a:ea typeface="IBM Plex Sans Light"/>
              <a:cs typeface="IBM Plex Sans Light"/>
              <a:sym typeface="IBM Plex Sans Light"/>
            </a:endParaRPr>
          </a:p>
        </p:txBody>
      </p:sp>
      <p:sp>
        <p:nvSpPr>
          <p:cNvPr id="344" name="Google Shape;344;p42"/>
          <p:cNvSpPr/>
          <p:nvPr>
            <p:ph idx="2" type="pic"/>
          </p:nvPr>
        </p:nvSpPr>
        <p:spPr>
          <a:xfrm>
            <a:off x="4582800" y="1099500"/>
            <a:ext cx="3233100" cy="3233100"/>
          </a:xfrm>
          <a:prstGeom prst="rect">
            <a:avLst/>
          </a:prstGeom>
          <a:noFill/>
          <a:ln>
            <a:noFill/>
          </a:ln>
        </p:spPr>
      </p:sp>
      <p:sp>
        <p:nvSpPr>
          <p:cNvPr id="345" name="Google Shape;345;p42"/>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 name="Google Shape;346;p42"/>
          <p:cNvSpPr txBox="1"/>
          <p:nvPr>
            <p:ph type="title"/>
          </p:nvPr>
        </p:nvSpPr>
        <p:spPr>
          <a:xfrm>
            <a:off x="342900" y="452925"/>
            <a:ext cx="3544800" cy="41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a:t>
            </a:r>
            <a:endParaRPr/>
          </a:p>
          <a:p>
            <a:pPr indent="0" lvl="0" marL="0" rtl="0" algn="l">
              <a:spcBef>
                <a:spcPts val="0"/>
              </a:spcBef>
              <a:spcAft>
                <a:spcPts val="0"/>
              </a:spcAft>
              <a:buNone/>
            </a:pPr>
            <a:r>
              <a:rPr lang="en"/>
              <a:t>Dimensional Poverty Index Analysis Report</a:t>
            </a:r>
            <a:endParaRPr/>
          </a:p>
        </p:txBody>
      </p:sp>
      <p:sp>
        <p:nvSpPr>
          <p:cNvPr id="347" name="Google Shape;347;p42"/>
          <p:cNvSpPr txBox="1"/>
          <p:nvPr>
            <p:ph idx="1" type="subTitle"/>
          </p:nvPr>
        </p:nvSpPr>
        <p:spPr>
          <a:xfrm>
            <a:off x="342900" y="4799170"/>
            <a:ext cx="4239900" cy="273900"/>
          </a:xfrm>
          <a:prstGeom prst="rect">
            <a:avLst/>
          </a:prstGeom>
        </p:spPr>
        <p:txBody>
          <a:bodyPr anchorCtr="0" anchor="ctr" bIns="91425" lIns="137150" spcFirstLastPara="1" rIns="91425" wrap="square" tIns="91425">
            <a:noAutofit/>
          </a:bodyPr>
          <a:lstStyle/>
          <a:p>
            <a:pPr indent="0" lvl="0" marL="0" rtl="0" algn="l">
              <a:spcBef>
                <a:spcPts val="0"/>
              </a:spcBef>
              <a:spcAft>
                <a:spcPts val="400"/>
              </a:spcAft>
              <a:buNone/>
            </a:pPr>
            <a:r>
              <a:rPr lang="en"/>
              <a:t>Samuel Zhang Jonathan Wen James Begin William Clarke</a:t>
            </a:r>
            <a:endParaRPr/>
          </a:p>
        </p:txBody>
      </p:sp>
      <p:sp>
        <p:nvSpPr>
          <p:cNvPr id="348" name="Google Shape;348;p42"/>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49" name="Google Shape;349;p42"/>
          <p:cNvGrpSpPr/>
          <p:nvPr/>
        </p:nvGrpSpPr>
        <p:grpSpPr>
          <a:xfrm>
            <a:off x="4188771" y="1499600"/>
            <a:ext cx="324300" cy="1072150"/>
            <a:chOff x="8278241" y="2502000"/>
            <a:chExt cx="324300" cy="1072150"/>
          </a:xfrm>
        </p:grpSpPr>
        <p:sp>
          <p:nvSpPr>
            <p:cNvPr id="350" name="Google Shape;350;p42"/>
            <p:cNvSpPr/>
            <p:nvPr/>
          </p:nvSpPr>
          <p:spPr>
            <a:xfrm>
              <a:off x="8278241" y="2502000"/>
              <a:ext cx="324300" cy="280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42"/>
            <p:cNvSpPr/>
            <p:nvPr/>
          </p:nvSpPr>
          <p:spPr>
            <a:xfrm>
              <a:off x="8278241" y="2897825"/>
              <a:ext cx="324300" cy="280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p42"/>
            <p:cNvSpPr/>
            <p:nvPr/>
          </p:nvSpPr>
          <p:spPr>
            <a:xfrm>
              <a:off x="8278241" y="3293650"/>
              <a:ext cx="324300" cy="280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53" name="Google Shape;353;p42"/>
          <p:cNvSpPr/>
          <p:nvPr/>
        </p:nvSpPr>
        <p:spPr>
          <a:xfrm>
            <a:off x="7573750" y="828775"/>
            <a:ext cx="507300" cy="50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54" name="Google Shape;354;p42"/>
          <p:cNvGrpSpPr/>
          <p:nvPr/>
        </p:nvGrpSpPr>
        <p:grpSpPr>
          <a:xfrm>
            <a:off x="3938206" y="3825218"/>
            <a:ext cx="574985" cy="507291"/>
            <a:chOff x="6107475" y="4573475"/>
            <a:chExt cx="594300" cy="501771"/>
          </a:xfrm>
        </p:grpSpPr>
        <p:sp>
          <p:nvSpPr>
            <p:cNvPr id="355" name="Google Shape;355;p42"/>
            <p:cNvSpPr/>
            <p:nvPr/>
          </p:nvSpPr>
          <p:spPr>
            <a:xfrm>
              <a:off x="6107475" y="457347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 name="Google Shape;356;p42"/>
            <p:cNvSpPr/>
            <p:nvPr/>
          </p:nvSpPr>
          <p:spPr>
            <a:xfrm>
              <a:off x="6244650" y="457347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 name="Google Shape;357;p42"/>
            <p:cNvSpPr/>
            <p:nvPr/>
          </p:nvSpPr>
          <p:spPr>
            <a:xfrm>
              <a:off x="6381825" y="457347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8" name="Google Shape;358;p42"/>
            <p:cNvSpPr/>
            <p:nvPr/>
          </p:nvSpPr>
          <p:spPr>
            <a:xfrm>
              <a:off x="6519000" y="457347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 name="Google Shape;359;p42"/>
            <p:cNvSpPr/>
            <p:nvPr/>
          </p:nvSpPr>
          <p:spPr>
            <a:xfrm>
              <a:off x="6656175" y="457347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 name="Google Shape;360;p42"/>
            <p:cNvSpPr/>
            <p:nvPr/>
          </p:nvSpPr>
          <p:spPr>
            <a:xfrm>
              <a:off x="6107475" y="468816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 name="Google Shape;361;p42"/>
            <p:cNvSpPr/>
            <p:nvPr/>
          </p:nvSpPr>
          <p:spPr>
            <a:xfrm>
              <a:off x="6244650" y="468816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p42"/>
            <p:cNvSpPr/>
            <p:nvPr/>
          </p:nvSpPr>
          <p:spPr>
            <a:xfrm>
              <a:off x="6381825" y="468816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 name="Google Shape;363;p42"/>
            <p:cNvSpPr/>
            <p:nvPr/>
          </p:nvSpPr>
          <p:spPr>
            <a:xfrm>
              <a:off x="6519000" y="468816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 name="Google Shape;364;p42"/>
            <p:cNvSpPr/>
            <p:nvPr/>
          </p:nvSpPr>
          <p:spPr>
            <a:xfrm>
              <a:off x="6656175" y="468816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 name="Google Shape;365;p42"/>
            <p:cNvSpPr/>
            <p:nvPr/>
          </p:nvSpPr>
          <p:spPr>
            <a:xfrm>
              <a:off x="6107475" y="480026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42"/>
            <p:cNvSpPr/>
            <p:nvPr/>
          </p:nvSpPr>
          <p:spPr>
            <a:xfrm>
              <a:off x="6244650" y="480026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42"/>
            <p:cNvSpPr/>
            <p:nvPr/>
          </p:nvSpPr>
          <p:spPr>
            <a:xfrm>
              <a:off x="6381825" y="480026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 name="Google Shape;368;p42"/>
            <p:cNvSpPr/>
            <p:nvPr/>
          </p:nvSpPr>
          <p:spPr>
            <a:xfrm>
              <a:off x="6519000" y="480026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 name="Google Shape;369;p42"/>
            <p:cNvSpPr/>
            <p:nvPr/>
          </p:nvSpPr>
          <p:spPr>
            <a:xfrm>
              <a:off x="6656175" y="480026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 name="Google Shape;370;p42"/>
            <p:cNvSpPr/>
            <p:nvPr/>
          </p:nvSpPr>
          <p:spPr>
            <a:xfrm>
              <a:off x="6107475" y="491495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1" name="Google Shape;371;p42"/>
            <p:cNvSpPr/>
            <p:nvPr/>
          </p:nvSpPr>
          <p:spPr>
            <a:xfrm>
              <a:off x="6244650" y="491495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 name="Google Shape;372;p42"/>
            <p:cNvSpPr/>
            <p:nvPr/>
          </p:nvSpPr>
          <p:spPr>
            <a:xfrm>
              <a:off x="6381825" y="491495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3" name="Google Shape;373;p42"/>
            <p:cNvSpPr/>
            <p:nvPr/>
          </p:nvSpPr>
          <p:spPr>
            <a:xfrm>
              <a:off x="6519000" y="491495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 name="Google Shape;374;p42"/>
            <p:cNvSpPr/>
            <p:nvPr/>
          </p:nvSpPr>
          <p:spPr>
            <a:xfrm>
              <a:off x="6656175" y="491495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 name="Google Shape;375;p42"/>
            <p:cNvSpPr/>
            <p:nvPr/>
          </p:nvSpPr>
          <p:spPr>
            <a:xfrm>
              <a:off x="6107475" y="5029646"/>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p42"/>
            <p:cNvSpPr/>
            <p:nvPr/>
          </p:nvSpPr>
          <p:spPr>
            <a:xfrm>
              <a:off x="6244650" y="5029646"/>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p42"/>
            <p:cNvSpPr/>
            <p:nvPr/>
          </p:nvSpPr>
          <p:spPr>
            <a:xfrm>
              <a:off x="6381825" y="5029646"/>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 name="Google Shape;378;p42"/>
            <p:cNvSpPr/>
            <p:nvPr/>
          </p:nvSpPr>
          <p:spPr>
            <a:xfrm>
              <a:off x="6519000" y="5029646"/>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 name="Google Shape;379;p42"/>
            <p:cNvSpPr/>
            <p:nvPr/>
          </p:nvSpPr>
          <p:spPr>
            <a:xfrm>
              <a:off x="6656175" y="5029646"/>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380" name="Google Shape;380;p42"/>
          <p:cNvPicPr preferRelativeResize="0"/>
          <p:nvPr>
            <p:ph idx="3" type="pic"/>
          </p:nvPr>
        </p:nvPicPr>
        <p:blipFill rotWithShape="1">
          <a:blip r:embed="rId3">
            <a:alphaModFix/>
          </a:blip>
          <a:srcRect b="16675" l="0" r="0" t="16675"/>
          <a:stretch/>
        </p:blipFill>
        <p:spPr>
          <a:xfrm>
            <a:off x="4582800" y="1099500"/>
            <a:ext cx="3233101" cy="3233101"/>
          </a:xfrm>
          <a:prstGeom prst="rect">
            <a:avLst/>
          </a:prstGeom>
          <a:noFill/>
          <a:ln>
            <a:noFill/>
          </a:ln>
        </p:spPr>
      </p:pic>
      <p:pic>
        <p:nvPicPr>
          <p:cNvPr descr="Determined athlete doing wall sit exercise." id="381" name="Google Shape;381;p42"/>
          <p:cNvPicPr preferRelativeResize="0"/>
          <p:nvPr>
            <p:ph idx="4" type="pic"/>
          </p:nvPr>
        </p:nvPicPr>
        <p:blipFill rotWithShape="1">
          <a:blip r:embed="rId4">
            <a:alphaModFix/>
          </a:blip>
          <a:srcRect b="16654" l="0" r="0" t="16647"/>
          <a:stretch/>
        </p:blipFill>
        <p:spPr>
          <a:xfrm>
            <a:off x="4582800" y="1099500"/>
            <a:ext cx="3233100" cy="3233101"/>
          </a:xfrm>
          <a:prstGeom prst="rect">
            <a:avLst/>
          </a:prstGeom>
          <a:noFill/>
          <a:ln>
            <a:noFill/>
          </a:ln>
        </p:spPr>
      </p:pic>
      <p:pic>
        <p:nvPicPr>
          <p:cNvPr id="382" name="Google Shape;382;p42"/>
          <p:cNvPicPr preferRelativeResize="0"/>
          <p:nvPr/>
        </p:nvPicPr>
        <p:blipFill rotWithShape="1">
          <a:blip r:embed="rId5">
            <a:alphaModFix/>
          </a:blip>
          <a:srcRect b="0" l="48432" r="0" t="5962"/>
          <a:stretch/>
        </p:blipFill>
        <p:spPr>
          <a:xfrm>
            <a:off x="4563700" y="1099500"/>
            <a:ext cx="3252201" cy="3243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1"/>
          <p:cNvSpPr txBox="1"/>
          <p:nvPr>
            <p:ph type="title"/>
          </p:nvPr>
        </p:nvSpPr>
        <p:spPr>
          <a:xfrm>
            <a:off x="-2143950" y="25"/>
            <a:ext cx="11207700" cy="5143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489" name="Google Shape;489;p51"/>
          <p:cNvSpPr txBox="1"/>
          <p:nvPr>
            <p:ph idx="4294967295" type="title"/>
          </p:nvPr>
        </p:nvSpPr>
        <p:spPr>
          <a:xfrm>
            <a:off x="342900" y="452925"/>
            <a:ext cx="3544800" cy="21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Offerings</a:t>
            </a:r>
            <a:endParaRPr/>
          </a:p>
        </p:txBody>
      </p:sp>
      <p:sp>
        <p:nvSpPr>
          <p:cNvPr id="490" name="Google Shape;490;p51"/>
          <p:cNvSpPr txBox="1"/>
          <p:nvPr>
            <p:ph idx="4294967295"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1" name="Google Shape;491;p51"/>
          <p:cNvSpPr txBox="1"/>
          <p:nvPr>
            <p:ph idx="1" type="body"/>
          </p:nvPr>
        </p:nvSpPr>
        <p:spPr>
          <a:xfrm>
            <a:off x="342900" y="452925"/>
            <a:ext cx="2859300" cy="606000"/>
          </a:xfrm>
          <a:prstGeom prst="rect">
            <a:avLst/>
          </a:prstGeom>
        </p:spPr>
        <p:txBody>
          <a:bodyPr anchorCtr="0" anchor="t" bIns="91425" lIns="91425" spcFirstLastPara="1" rIns="91425" wrap="square" tIns="91425">
            <a:noAutofit/>
          </a:bodyPr>
          <a:lstStyle/>
          <a:p>
            <a:pPr indent="0" lvl="0" marL="0" rtl="0" algn="l">
              <a:spcBef>
                <a:spcPts val="0"/>
              </a:spcBef>
              <a:spcAft>
                <a:spcPts val="500"/>
              </a:spcAft>
              <a:buNone/>
            </a:pPr>
            <a:r>
              <a:rPr lang="en"/>
              <a:t>Policy</a:t>
            </a:r>
            <a:r>
              <a:rPr lang="en"/>
              <a:t> Recommendations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2"/>
          <p:cNvSpPr txBox="1"/>
          <p:nvPr>
            <p:ph type="title"/>
          </p:nvPr>
        </p:nvSpPr>
        <p:spPr>
          <a:xfrm>
            <a:off x="342900" y="457200"/>
            <a:ext cx="8458200" cy="63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t>Climate Resilience</a:t>
            </a:r>
            <a:endParaRPr sz="3800"/>
          </a:p>
        </p:txBody>
      </p:sp>
      <p:sp>
        <p:nvSpPr>
          <p:cNvPr id="497" name="Google Shape;497;p52"/>
          <p:cNvSpPr txBox="1"/>
          <p:nvPr>
            <p:ph idx="2" type="body"/>
          </p:nvPr>
        </p:nvSpPr>
        <p:spPr>
          <a:xfrm>
            <a:off x="457200" y="1222150"/>
            <a:ext cx="4114800" cy="17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 large portion of the most impoverished countries by MPI are islands which are </a:t>
            </a:r>
            <a:r>
              <a:rPr b="1" lang="en" sz="1400">
                <a:latin typeface="IBM Plex Sans"/>
                <a:ea typeface="IBM Plex Sans"/>
                <a:cs typeface="IBM Plex Sans"/>
                <a:sym typeface="IBM Plex Sans"/>
              </a:rPr>
              <a:t>particularly </a:t>
            </a:r>
            <a:r>
              <a:rPr b="1" lang="en" sz="1400">
                <a:latin typeface="IBM Plex Sans"/>
                <a:ea typeface="IBM Plex Sans"/>
                <a:cs typeface="IBM Plex Sans"/>
                <a:sym typeface="IBM Plex Sans"/>
              </a:rPr>
              <a:t>susceptible</a:t>
            </a:r>
            <a:r>
              <a:rPr b="1" lang="en" sz="1400">
                <a:latin typeface="IBM Plex Sans"/>
                <a:ea typeface="IBM Plex Sans"/>
                <a:cs typeface="IBM Plex Sans"/>
                <a:sym typeface="IBM Plex Sans"/>
              </a:rPr>
              <a:t> to climate change.</a:t>
            </a:r>
            <a:endParaRPr b="1" sz="1400">
              <a:latin typeface="IBM Plex Sans"/>
              <a:ea typeface="IBM Plex Sans"/>
              <a:cs typeface="IBM Plex Sans"/>
              <a:sym typeface="IBM Plex Sans"/>
            </a:endParaRPr>
          </a:p>
          <a:p>
            <a:pPr indent="0" lvl="0" marL="0" rtl="0" algn="l">
              <a:spcBef>
                <a:spcPts val="500"/>
              </a:spcBef>
              <a:spcAft>
                <a:spcPts val="0"/>
              </a:spcAft>
              <a:buNone/>
            </a:pPr>
            <a:r>
              <a:rPr lang="en" sz="1400"/>
              <a:t>Natural climate disasters such as </a:t>
            </a:r>
            <a:r>
              <a:rPr b="1" lang="en" sz="1400">
                <a:latin typeface="IBM Plex Sans"/>
                <a:ea typeface="IBM Plex Sans"/>
                <a:cs typeface="IBM Plex Sans"/>
                <a:sym typeface="IBM Plex Sans"/>
              </a:rPr>
              <a:t>floods, hurricanes, and earthquakes</a:t>
            </a:r>
            <a:r>
              <a:rPr lang="en" sz="1400"/>
              <a:t> can cut off access to Electricity and Fuels, two of the most influential poverty indicators. </a:t>
            </a:r>
            <a:endParaRPr sz="1400"/>
          </a:p>
          <a:p>
            <a:pPr indent="0" lvl="0" marL="0" rtl="0" algn="l">
              <a:spcBef>
                <a:spcPts val="500"/>
              </a:spcBef>
              <a:spcAft>
                <a:spcPts val="0"/>
              </a:spcAft>
              <a:buNone/>
            </a:pPr>
            <a:r>
              <a:rPr lang="en" sz="1400"/>
              <a:t>The majority of </a:t>
            </a:r>
            <a:r>
              <a:rPr lang="en" sz="1400"/>
              <a:t>climate</a:t>
            </a:r>
            <a:r>
              <a:rPr lang="en" sz="1400"/>
              <a:t> resilience can come in the form of </a:t>
            </a:r>
            <a:r>
              <a:rPr b="1" lang="en" sz="1400">
                <a:latin typeface="IBM Plex Sans"/>
                <a:ea typeface="IBM Plex Sans"/>
                <a:cs typeface="IBM Plex Sans"/>
                <a:sym typeface="IBM Plex Sans"/>
              </a:rPr>
              <a:t>planning and preparedness.</a:t>
            </a:r>
            <a:r>
              <a:rPr lang="en" sz="1400"/>
              <a:t> Tools like early warning systems and shelters can help protect people, while stronger </a:t>
            </a:r>
            <a:r>
              <a:rPr lang="en" sz="1400"/>
              <a:t>infrastructure</a:t>
            </a:r>
            <a:r>
              <a:rPr lang="en" sz="1400"/>
              <a:t> and flood defenses can protect critical </a:t>
            </a:r>
            <a:r>
              <a:rPr lang="en" sz="1400"/>
              <a:t>infrastructure</a:t>
            </a:r>
            <a:r>
              <a:rPr lang="en" sz="1400"/>
              <a:t>.</a:t>
            </a:r>
            <a:endParaRPr sz="1400"/>
          </a:p>
          <a:p>
            <a:pPr indent="0" lvl="0" marL="0" rtl="0" algn="l">
              <a:spcBef>
                <a:spcPts val="500"/>
              </a:spcBef>
              <a:spcAft>
                <a:spcPts val="500"/>
              </a:spcAft>
              <a:buNone/>
            </a:pPr>
            <a:r>
              <a:t/>
            </a:r>
            <a:endParaRPr sz="1400"/>
          </a:p>
        </p:txBody>
      </p:sp>
      <p:sp>
        <p:nvSpPr>
          <p:cNvPr id="498" name="Google Shape;498;p52"/>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9" name="Google Shape;499;p52"/>
          <p:cNvSpPr txBox="1"/>
          <p:nvPr>
            <p:ph idx="7" type="subTitle"/>
          </p:nvPr>
        </p:nvSpPr>
        <p:spPr>
          <a:xfrm>
            <a:off x="342900" y="4799170"/>
            <a:ext cx="4239900" cy="273900"/>
          </a:xfrm>
          <a:prstGeom prst="rect">
            <a:avLst/>
          </a:prstGeom>
        </p:spPr>
        <p:txBody>
          <a:bodyPr anchorCtr="0" anchor="ctr" bIns="91425" lIns="137150" spcFirstLastPara="1" rIns="91425" wrap="square" tIns="91425">
            <a:noAutofit/>
          </a:bodyPr>
          <a:lstStyle/>
          <a:p>
            <a:pPr indent="0" lvl="0" marL="0" rtl="0" algn="l">
              <a:spcBef>
                <a:spcPts val="0"/>
              </a:spcBef>
              <a:spcAft>
                <a:spcPts val="400"/>
              </a:spcAft>
              <a:buNone/>
            </a:pPr>
            <a:r>
              <a:rPr lang="en"/>
              <a:t>Aumi Ichiki Personal Training 20XX</a:t>
            </a:r>
            <a:endParaRPr/>
          </a:p>
        </p:txBody>
      </p:sp>
      <p:cxnSp>
        <p:nvCxnSpPr>
          <p:cNvPr id="500" name="Google Shape;500;p52"/>
          <p:cNvCxnSpPr/>
          <p:nvPr/>
        </p:nvCxnSpPr>
        <p:spPr>
          <a:xfrm>
            <a:off x="342977" y="10983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501" name="Google Shape;501;p52"/>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pic>
        <p:nvPicPr>
          <p:cNvPr id="502" name="Google Shape;502;p52"/>
          <p:cNvPicPr preferRelativeResize="0"/>
          <p:nvPr/>
        </p:nvPicPr>
        <p:blipFill>
          <a:blip r:embed="rId3">
            <a:alphaModFix/>
          </a:blip>
          <a:stretch>
            <a:fillRect/>
          </a:stretch>
        </p:blipFill>
        <p:spPr>
          <a:xfrm>
            <a:off x="4825400" y="1545951"/>
            <a:ext cx="3861402" cy="2575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3"/>
          <p:cNvSpPr txBox="1"/>
          <p:nvPr>
            <p:ph type="title"/>
          </p:nvPr>
        </p:nvSpPr>
        <p:spPr>
          <a:xfrm>
            <a:off x="342900" y="457200"/>
            <a:ext cx="8458200" cy="63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t>Climate Resilience </a:t>
            </a:r>
            <a:endParaRPr sz="3800"/>
          </a:p>
        </p:txBody>
      </p:sp>
      <p:sp>
        <p:nvSpPr>
          <p:cNvPr id="508" name="Google Shape;508;p53"/>
          <p:cNvSpPr txBox="1"/>
          <p:nvPr>
            <p:ph idx="2" type="body"/>
          </p:nvPr>
        </p:nvSpPr>
        <p:spPr>
          <a:xfrm>
            <a:off x="457200" y="1222150"/>
            <a:ext cx="4114800" cy="17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SAP offers numerous technologies to help support governments and management.</a:t>
            </a:r>
            <a:endParaRPr sz="1500"/>
          </a:p>
          <a:p>
            <a:pPr indent="0" lvl="0" marL="0" rtl="0" algn="l">
              <a:spcBef>
                <a:spcPts val="500"/>
              </a:spcBef>
              <a:spcAft>
                <a:spcPts val="0"/>
              </a:spcAft>
              <a:buNone/>
            </a:pPr>
            <a:r>
              <a:rPr lang="en" sz="1500"/>
              <a:t>Tools like </a:t>
            </a:r>
            <a:r>
              <a:rPr b="1" lang="en" sz="1500">
                <a:latin typeface="IBM Plex Sans"/>
                <a:ea typeface="IBM Plex Sans"/>
                <a:cs typeface="IBM Plex Sans"/>
                <a:sym typeface="IBM Plex Sans"/>
              </a:rPr>
              <a:t>Public Sector Management</a:t>
            </a:r>
            <a:r>
              <a:rPr lang="en" sz="1500"/>
              <a:t> can help track funding and analyze expenses for governments, supporting the development of infrastructure.</a:t>
            </a:r>
            <a:endParaRPr sz="1500"/>
          </a:p>
          <a:p>
            <a:pPr indent="0" lvl="0" marL="0" rtl="0" algn="l">
              <a:spcBef>
                <a:spcPts val="500"/>
              </a:spcBef>
              <a:spcAft>
                <a:spcPts val="0"/>
              </a:spcAft>
              <a:buNone/>
            </a:pPr>
            <a:r>
              <a:rPr b="1" lang="en" sz="1500">
                <a:latin typeface="IBM Plex Sans"/>
                <a:ea typeface="IBM Plex Sans"/>
                <a:cs typeface="IBM Plex Sans"/>
                <a:sym typeface="IBM Plex Sans"/>
              </a:rPr>
              <a:t>SAP Customer Experience</a:t>
            </a:r>
            <a:r>
              <a:rPr lang="en" sz="1500"/>
              <a:t> can also help modernize services by collecting and analyzing data on citizens to help improve valuable government services that are crucial to the economy and especially useful in disaster </a:t>
            </a:r>
            <a:r>
              <a:rPr lang="en" sz="1500"/>
              <a:t>situations</a:t>
            </a:r>
            <a:r>
              <a:rPr lang="en" sz="1500"/>
              <a:t>.</a:t>
            </a:r>
            <a:endParaRPr sz="1500"/>
          </a:p>
          <a:p>
            <a:pPr indent="0" lvl="0" marL="0" rtl="0" algn="l">
              <a:spcBef>
                <a:spcPts val="500"/>
              </a:spcBef>
              <a:spcAft>
                <a:spcPts val="500"/>
              </a:spcAft>
              <a:buNone/>
            </a:pPr>
            <a:r>
              <a:t/>
            </a:r>
            <a:endParaRPr sz="1500"/>
          </a:p>
        </p:txBody>
      </p:sp>
      <p:sp>
        <p:nvSpPr>
          <p:cNvPr id="509" name="Google Shape;509;p53"/>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0" name="Google Shape;510;p53"/>
          <p:cNvSpPr txBox="1"/>
          <p:nvPr>
            <p:ph idx="7" type="subTitle"/>
          </p:nvPr>
        </p:nvSpPr>
        <p:spPr>
          <a:xfrm>
            <a:off x="342900" y="4799170"/>
            <a:ext cx="4239900" cy="273900"/>
          </a:xfrm>
          <a:prstGeom prst="rect">
            <a:avLst/>
          </a:prstGeom>
        </p:spPr>
        <p:txBody>
          <a:bodyPr anchorCtr="0" anchor="ctr" bIns="91425" lIns="137150" spcFirstLastPara="1" rIns="91425" wrap="square" tIns="91425">
            <a:noAutofit/>
          </a:bodyPr>
          <a:lstStyle/>
          <a:p>
            <a:pPr indent="0" lvl="0" marL="0" rtl="0" algn="l">
              <a:spcBef>
                <a:spcPts val="0"/>
              </a:spcBef>
              <a:spcAft>
                <a:spcPts val="400"/>
              </a:spcAft>
              <a:buNone/>
            </a:pPr>
            <a:r>
              <a:rPr lang="en"/>
              <a:t>Aumi Ichiki Personal Training 20XX</a:t>
            </a:r>
            <a:endParaRPr/>
          </a:p>
        </p:txBody>
      </p:sp>
      <p:cxnSp>
        <p:nvCxnSpPr>
          <p:cNvPr id="511" name="Google Shape;511;p53"/>
          <p:cNvCxnSpPr/>
          <p:nvPr/>
        </p:nvCxnSpPr>
        <p:spPr>
          <a:xfrm>
            <a:off x="342977" y="10983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512" name="Google Shape;512;p53"/>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pic>
        <p:nvPicPr>
          <p:cNvPr id="513" name="Google Shape;513;p53"/>
          <p:cNvPicPr preferRelativeResize="0"/>
          <p:nvPr/>
        </p:nvPicPr>
        <p:blipFill rotWithShape="1">
          <a:blip r:embed="rId3">
            <a:alphaModFix/>
          </a:blip>
          <a:srcRect b="0" l="14495" r="17291" t="0"/>
          <a:stretch/>
        </p:blipFill>
        <p:spPr>
          <a:xfrm>
            <a:off x="5130200" y="1493263"/>
            <a:ext cx="3471550" cy="26771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4"/>
          <p:cNvSpPr txBox="1"/>
          <p:nvPr>
            <p:ph type="title"/>
          </p:nvPr>
        </p:nvSpPr>
        <p:spPr>
          <a:xfrm>
            <a:off x="342900" y="457200"/>
            <a:ext cx="8458200" cy="63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t>Sustainable Tourism</a:t>
            </a:r>
            <a:endParaRPr sz="3800"/>
          </a:p>
        </p:txBody>
      </p:sp>
      <p:sp>
        <p:nvSpPr>
          <p:cNvPr id="519" name="Google Shape;519;p54"/>
          <p:cNvSpPr txBox="1"/>
          <p:nvPr>
            <p:ph idx="2" type="body"/>
          </p:nvPr>
        </p:nvSpPr>
        <p:spPr>
          <a:xfrm>
            <a:off x="457200" y="1145950"/>
            <a:ext cx="4114800" cy="17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Considering that </a:t>
            </a:r>
            <a:r>
              <a:rPr b="1" lang="en" sz="1400">
                <a:latin typeface="IBM Plex Sans"/>
                <a:ea typeface="IBM Plex Sans"/>
                <a:cs typeface="IBM Plex Sans"/>
                <a:sym typeface="IBM Plex Sans"/>
              </a:rPr>
              <a:t>Waged Workers and Income are key influential poverty indicators</a:t>
            </a:r>
            <a:r>
              <a:rPr lang="en" sz="1400"/>
              <a:t>, we want to encourage economic activity and business in these areas. </a:t>
            </a:r>
            <a:endParaRPr sz="1400"/>
          </a:p>
          <a:p>
            <a:pPr indent="0" lvl="0" marL="0" rtl="0" algn="l">
              <a:spcBef>
                <a:spcPts val="500"/>
              </a:spcBef>
              <a:spcAft>
                <a:spcPts val="0"/>
              </a:spcAft>
              <a:buNone/>
            </a:pPr>
            <a:r>
              <a:rPr lang="en" sz="1400"/>
              <a:t>Many of the most impoverished countries possess </a:t>
            </a:r>
            <a:r>
              <a:rPr lang="en" sz="1400"/>
              <a:t>existing</a:t>
            </a:r>
            <a:r>
              <a:rPr lang="en" sz="1400"/>
              <a:t> wildlife and locations suitable for tourism. </a:t>
            </a:r>
            <a:r>
              <a:rPr b="1" lang="en" sz="1400">
                <a:latin typeface="IBM Plex Sans"/>
                <a:ea typeface="IBM Plex Sans"/>
                <a:cs typeface="IBM Plex Sans"/>
                <a:sym typeface="IBM Plex Sans"/>
              </a:rPr>
              <a:t>Sustainable tourism</a:t>
            </a:r>
            <a:r>
              <a:rPr lang="en" sz="1400"/>
              <a:t> initiatives aim to  promote tourism while protecting the surrounding land and resources. Tourism also does not require extensive education or training.</a:t>
            </a:r>
            <a:endParaRPr sz="1400"/>
          </a:p>
          <a:p>
            <a:pPr indent="0" lvl="0" marL="0" rtl="0" algn="l">
              <a:spcBef>
                <a:spcPts val="500"/>
              </a:spcBef>
              <a:spcAft>
                <a:spcPts val="500"/>
              </a:spcAft>
              <a:buNone/>
            </a:pPr>
            <a:r>
              <a:rPr lang="en" sz="1400"/>
              <a:t>Tools like </a:t>
            </a:r>
            <a:r>
              <a:rPr b="1" lang="en" sz="1400">
                <a:latin typeface="IBM Plex Sans"/>
                <a:ea typeface="IBM Plex Sans"/>
                <a:cs typeface="IBM Plex Sans"/>
                <a:sym typeface="IBM Plex Sans"/>
              </a:rPr>
              <a:t>SAP Concur Travel and Expense</a:t>
            </a:r>
            <a:r>
              <a:rPr lang="en" sz="1400"/>
              <a:t> can help improve accessibility and implementation of sustainable practices for these small countries.</a:t>
            </a:r>
            <a:endParaRPr sz="1400"/>
          </a:p>
        </p:txBody>
      </p:sp>
      <p:sp>
        <p:nvSpPr>
          <p:cNvPr id="520" name="Google Shape;520;p54"/>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1" name="Google Shape;521;p54"/>
          <p:cNvSpPr txBox="1"/>
          <p:nvPr>
            <p:ph idx="7" type="subTitle"/>
          </p:nvPr>
        </p:nvSpPr>
        <p:spPr>
          <a:xfrm>
            <a:off x="342900" y="4799170"/>
            <a:ext cx="4239900" cy="273900"/>
          </a:xfrm>
          <a:prstGeom prst="rect">
            <a:avLst/>
          </a:prstGeom>
        </p:spPr>
        <p:txBody>
          <a:bodyPr anchorCtr="0" anchor="ctr" bIns="91425" lIns="137150" spcFirstLastPara="1" rIns="91425" wrap="square" tIns="91425">
            <a:noAutofit/>
          </a:bodyPr>
          <a:lstStyle/>
          <a:p>
            <a:pPr indent="0" lvl="0" marL="0" rtl="0" algn="l">
              <a:spcBef>
                <a:spcPts val="0"/>
              </a:spcBef>
              <a:spcAft>
                <a:spcPts val="400"/>
              </a:spcAft>
              <a:buNone/>
            </a:pPr>
            <a:r>
              <a:rPr lang="en"/>
              <a:t>Aumi Ichiki Personal Training 20XX</a:t>
            </a:r>
            <a:endParaRPr/>
          </a:p>
        </p:txBody>
      </p:sp>
      <p:cxnSp>
        <p:nvCxnSpPr>
          <p:cNvPr id="522" name="Google Shape;522;p54"/>
          <p:cNvCxnSpPr/>
          <p:nvPr/>
        </p:nvCxnSpPr>
        <p:spPr>
          <a:xfrm>
            <a:off x="342977" y="10983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523" name="Google Shape;523;p54"/>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pic>
        <p:nvPicPr>
          <p:cNvPr id="524" name="Google Shape;524;p54"/>
          <p:cNvPicPr preferRelativeResize="0"/>
          <p:nvPr/>
        </p:nvPicPr>
        <p:blipFill>
          <a:blip r:embed="rId3">
            <a:alphaModFix/>
          </a:blip>
          <a:stretch>
            <a:fillRect/>
          </a:stretch>
        </p:blipFill>
        <p:spPr>
          <a:xfrm>
            <a:off x="4841400" y="1511299"/>
            <a:ext cx="3712491" cy="2644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3"/>
          <p:cNvSpPr txBox="1"/>
          <p:nvPr>
            <p:ph type="title"/>
          </p:nvPr>
        </p:nvSpPr>
        <p:spPr>
          <a:xfrm>
            <a:off x="-2143950" y="25"/>
            <a:ext cx="11207700" cy="5143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388" name="Google Shape;388;p43"/>
          <p:cNvSpPr txBox="1"/>
          <p:nvPr>
            <p:ph idx="4294967295" type="title"/>
          </p:nvPr>
        </p:nvSpPr>
        <p:spPr>
          <a:xfrm>
            <a:off x="342900" y="452925"/>
            <a:ext cx="3544800" cy="21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Offerings</a:t>
            </a:r>
            <a:endParaRPr/>
          </a:p>
        </p:txBody>
      </p:sp>
      <p:sp>
        <p:nvSpPr>
          <p:cNvPr id="389" name="Google Shape;389;p43"/>
          <p:cNvSpPr txBox="1"/>
          <p:nvPr>
            <p:ph idx="4294967295"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0" name="Google Shape;390;p43"/>
          <p:cNvSpPr txBox="1"/>
          <p:nvPr>
            <p:ph idx="1" type="body"/>
          </p:nvPr>
        </p:nvSpPr>
        <p:spPr>
          <a:xfrm>
            <a:off x="342900" y="452925"/>
            <a:ext cx="2859300" cy="606000"/>
          </a:xfrm>
          <a:prstGeom prst="rect">
            <a:avLst/>
          </a:prstGeom>
        </p:spPr>
        <p:txBody>
          <a:bodyPr anchorCtr="0" anchor="t" bIns="91425" lIns="91425" spcFirstLastPara="1" rIns="91425" wrap="square" tIns="91425">
            <a:noAutofit/>
          </a:bodyPr>
          <a:lstStyle/>
          <a:p>
            <a:pPr indent="0" lvl="0" marL="0" rtl="0" algn="l">
              <a:spcBef>
                <a:spcPts val="0"/>
              </a:spcBef>
              <a:spcAft>
                <a:spcPts val="500"/>
              </a:spcAft>
              <a:buNone/>
            </a:pPr>
            <a:r>
              <a:rPr lang="en"/>
              <a:t>Poverty Index and Indicator Selection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4"/>
          <p:cNvSpPr txBox="1"/>
          <p:nvPr>
            <p:ph idx="1" type="subTitle"/>
          </p:nvPr>
        </p:nvSpPr>
        <p:spPr>
          <a:xfrm rot="427">
            <a:off x="596990" y="1335255"/>
            <a:ext cx="2415000" cy="423900"/>
          </a:xfrm>
          <a:prstGeom prst="rect">
            <a:avLst/>
          </a:prstGeom>
        </p:spPr>
        <p:txBody>
          <a:bodyPr anchorCtr="0" anchor="t" bIns="91425" lIns="91425" spcFirstLastPara="1" rIns="91425" wrap="square" tIns="91425">
            <a:noAutofit/>
          </a:bodyPr>
          <a:lstStyle/>
          <a:p>
            <a:pPr indent="0" lvl="0" marL="0" rtl="0" algn="l">
              <a:spcBef>
                <a:spcPts val="0"/>
              </a:spcBef>
              <a:spcAft>
                <a:spcPts val="400"/>
              </a:spcAft>
              <a:buNone/>
            </a:pPr>
            <a:r>
              <a:rPr lang="en" sz="1200"/>
              <a:t>Basic Infrastructure</a:t>
            </a:r>
            <a:endParaRPr sz="1200"/>
          </a:p>
        </p:txBody>
      </p:sp>
      <p:sp>
        <p:nvSpPr>
          <p:cNvPr id="396" name="Google Shape;396;p44"/>
          <p:cNvSpPr txBox="1"/>
          <p:nvPr>
            <p:ph type="title"/>
          </p:nvPr>
        </p:nvSpPr>
        <p:spPr>
          <a:xfrm>
            <a:off x="342900" y="457200"/>
            <a:ext cx="8458200" cy="63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t>Multidimensional Poverty Index</a:t>
            </a:r>
            <a:endParaRPr sz="3800"/>
          </a:p>
        </p:txBody>
      </p:sp>
      <p:sp>
        <p:nvSpPr>
          <p:cNvPr id="397" name="Google Shape;397;p44"/>
          <p:cNvSpPr txBox="1"/>
          <p:nvPr>
            <p:ph idx="2" type="body"/>
          </p:nvPr>
        </p:nvSpPr>
        <p:spPr>
          <a:xfrm>
            <a:off x="342975" y="1763513"/>
            <a:ext cx="2717400" cy="1734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i="1" lang="en"/>
              <a:t>Access to electricity </a:t>
            </a:r>
            <a:endParaRPr i="1"/>
          </a:p>
          <a:p>
            <a:pPr indent="-304800" lvl="0" marL="457200" rtl="0" algn="l">
              <a:spcBef>
                <a:spcPts val="0"/>
              </a:spcBef>
              <a:spcAft>
                <a:spcPts val="0"/>
              </a:spcAft>
              <a:buSzPts val="1200"/>
              <a:buChar char="●"/>
            </a:pPr>
            <a:r>
              <a:rPr i="1" lang="en"/>
              <a:t>Access to clean </a:t>
            </a:r>
            <a:r>
              <a:rPr i="1" lang="en"/>
              <a:t>fuels and tech for cooking</a:t>
            </a:r>
            <a:endParaRPr i="1"/>
          </a:p>
          <a:p>
            <a:pPr indent="-304800" lvl="0" marL="457200" rtl="0" algn="l">
              <a:spcBef>
                <a:spcPts val="0"/>
              </a:spcBef>
              <a:spcAft>
                <a:spcPts val="0"/>
              </a:spcAft>
              <a:buSzPts val="1200"/>
              <a:buChar char="●"/>
            </a:pPr>
            <a:r>
              <a:rPr i="1" lang="en"/>
              <a:t>Basic sanitation services</a:t>
            </a:r>
            <a:endParaRPr i="1"/>
          </a:p>
          <a:p>
            <a:pPr indent="0" lvl="0" marL="0" rtl="0" algn="l">
              <a:spcBef>
                <a:spcPts val="500"/>
              </a:spcBef>
              <a:spcAft>
                <a:spcPts val="0"/>
              </a:spcAft>
              <a:buNone/>
            </a:pPr>
            <a:r>
              <a:rPr lang="en"/>
              <a:t>These indicators represent the foundation of a healthy and safe society. </a:t>
            </a:r>
            <a:endParaRPr/>
          </a:p>
          <a:p>
            <a:pPr indent="0" lvl="0" marL="0" rtl="0" algn="l">
              <a:spcBef>
                <a:spcPts val="500"/>
              </a:spcBef>
              <a:spcAft>
                <a:spcPts val="500"/>
              </a:spcAft>
              <a:buNone/>
            </a:pPr>
            <a:r>
              <a:rPr lang="en"/>
              <a:t>Proper electricity and clean fuels can help prevent against pollutants, lowering the risk of cancers and lung diseases. While proper sanitation protects against transmitted disease.</a:t>
            </a:r>
            <a:endParaRPr/>
          </a:p>
        </p:txBody>
      </p:sp>
      <p:sp>
        <p:nvSpPr>
          <p:cNvPr id="398" name="Google Shape;398;p44"/>
          <p:cNvSpPr txBox="1"/>
          <p:nvPr>
            <p:ph idx="4" type="body"/>
          </p:nvPr>
        </p:nvSpPr>
        <p:spPr>
          <a:xfrm>
            <a:off x="3096725" y="1763525"/>
            <a:ext cx="2843400" cy="1734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i="1" lang="en"/>
              <a:t>Years of compulsory education</a:t>
            </a:r>
            <a:endParaRPr i="1"/>
          </a:p>
          <a:p>
            <a:pPr indent="-304800" lvl="0" marL="457200" rtl="0" algn="l">
              <a:spcBef>
                <a:spcPts val="0"/>
              </a:spcBef>
              <a:spcAft>
                <a:spcPts val="0"/>
              </a:spcAft>
              <a:buSzPts val="1200"/>
              <a:buChar char="●"/>
            </a:pPr>
            <a:r>
              <a:rPr i="1" lang="en"/>
              <a:t>Wage &amp; Salary Workers</a:t>
            </a:r>
            <a:endParaRPr i="1"/>
          </a:p>
          <a:p>
            <a:pPr indent="-304800" lvl="0" marL="457200" rtl="0" algn="l">
              <a:spcBef>
                <a:spcPts val="0"/>
              </a:spcBef>
              <a:spcAft>
                <a:spcPts val="0"/>
              </a:spcAft>
              <a:buSzPts val="1200"/>
              <a:buChar char="●"/>
            </a:pPr>
            <a:r>
              <a:rPr i="1" lang="en"/>
              <a:t>Income per Capita</a:t>
            </a:r>
            <a:endParaRPr i="1"/>
          </a:p>
          <a:p>
            <a:pPr indent="0" lvl="0" marL="0" rtl="0" algn="l">
              <a:spcBef>
                <a:spcPts val="500"/>
              </a:spcBef>
              <a:spcAft>
                <a:spcPts val="0"/>
              </a:spcAft>
              <a:buNone/>
            </a:pPr>
            <a:r>
              <a:rPr lang="en"/>
              <a:t>Education is key to human capital development while economic factors provide insight into the financial well-being of a population</a:t>
            </a:r>
            <a:endParaRPr/>
          </a:p>
          <a:p>
            <a:pPr indent="0" lvl="0" marL="0" rtl="0" algn="l">
              <a:spcBef>
                <a:spcPts val="500"/>
              </a:spcBef>
              <a:spcAft>
                <a:spcPts val="500"/>
              </a:spcAft>
              <a:buNone/>
            </a:pPr>
            <a:r>
              <a:rPr lang="en"/>
              <a:t>Education and financial stability is key to poverty reduction. Education brings greater employment opportunities, lower fertility rates, and more.</a:t>
            </a:r>
            <a:endParaRPr/>
          </a:p>
        </p:txBody>
      </p:sp>
      <p:sp>
        <p:nvSpPr>
          <p:cNvPr id="399" name="Google Shape;399;p44"/>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0" name="Google Shape;400;p44"/>
          <p:cNvSpPr txBox="1"/>
          <p:nvPr>
            <p:ph idx="7" type="subTitle"/>
          </p:nvPr>
        </p:nvSpPr>
        <p:spPr>
          <a:xfrm>
            <a:off x="342900" y="4799170"/>
            <a:ext cx="4239900" cy="273900"/>
          </a:xfrm>
          <a:prstGeom prst="rect">
            <a:avLst/>
          </a:prstGeom>
        </p:spPr>
        <p:txBody>
          <a:bodyPr anchorCtr="0" anchor="ctr" bIns="91425" lIns="137150" spcFirstLastPara="1" rIns="91425" wrap="square" tIns="91425">
            <a:noAutofit/>
          </a:bodyPr>
          <a:lstStyle/>
          <a:p>
            <a:pPr indent="0" lvl="0" marL="0" rtl="0" algn="l">
              <a:spcBef>
                <a:spcPts val="0"/>
              </a:spcBef>
              <a:spcAft>
                <a:spcPts val="400"/>
              </a:spcAft>
              <a:buNone/>
            </a:pPr>
            <a:r>
              <a:rPr lang="en"/>
              <a:t>Aumi Ichiki Personal Training </a:t>
            </a:r>
            <a:r>
              <a:rPr lang="en"/>
              <a:t>20XX</a:t>
            </a:r>
            <a:endParaRPr/>
          </a:p>
        </p:txBody>
      </p:sp>
      <p:sp>
        <p:nvSpPr>
          <p:cNvPr id="401" name="Google Shape;401;p44"/>
          <p:cNvSpPr/>
          <p:nvPr/>
        </p:nvSpPr>
        <p:spPr>
          <a:xfrm>
            <a:off x="453727" y="1440738"/>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2" name="Google Shape;402;p44"/>
          <p:cNvSpPr txBox="1"/>
          <p:nvPr>
            <p:ph idx="6" type="body"/>
          </p:nvPr>
        </p:nvSpPr>
        <p:spPr>
          <a:xfrm>
            <a:off x="6024850" y="1763525"/>
            <a:ext cx="2717400" cy="1734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i="1" lang="en"/>
              <a:t>Age Dependency Ratio</a:t>
            </a:r>
            <a:endParaRPr i="1"/>
          </a:p>
          <a:p>
            <a:pPr indent="-304800" lvl="0" marL="457200" rtl="0" algn="l">
              <a:spcBef>
                <a:spcPts val="0"/>
              </a:spcBef>
              <a:spcAft>
                <a:spcPts val="0"/>
              </a:spcAft>
              <a:buSzPts val="1200"/>
              <a:buChar char="●"/>
            </a:pPr>
            <a:r>
              <a:rPr i="1" lang="en"/>
              <a:t>Adolescent Fertility</a:t>
            </a:r>
            <a:endParaRPr i="1"/>
          </a:p>
          <a:p>
            <a:pPr indent="0" lvl="0" marL="0" rtl="0" algn="l">
              <a:spcBef>
                <a:spcPts val="500"/>
              </a:spcBef>
              <a:spcAft>
                <a:spcPts val="0"/>
              </a:spcAft>
              <a:buNone/>
            </a:pPr>
            <a:r>
              <a:rPr lang="en"/>
              <a:t>Balanced social and demographics are crucial to a stable society.</a:t>
            </a:r>
            <a:endParaRPr/>
          </a:p>
          <a:p>
            <a:pPr indent="0" lvl="0" marL="0" rtl="0" algn="l">
              <a:spcBef>
                <a:spcPts val="500"/>
              </a:spcBef>
              <a:spcAft>
                <a:spcPts val="0"/>
              </a:spcAft>
              <a:buNone/>
            </a:pPr>
            <a:r>
              <a:rPr lang="en"/>
              <a:t>High dependency ratios can signal potential social support requirements, while adolescent fertility can lead to increased infant mortality and lesser employment and education opportunities for young women.</a:t>
            </a:r>
            <a:endParaRPr/>
          </a:p>
          <a:p>
            <a:pPr indent="0" lvl="0" marL="0" rtl="0" algn="l">
              <a:spcBef>
                <a:spcPts val="500"/>
              </a:spcBef>
              <a:spcAft>
                <a:spcPts val="500"/>
              </a:spcAft>
              <a:buNone/>
            </a:pPr>
            <a:r>
              <a:t/>
            </a:r>
            <a:endParaRPr/>
          </a:p>
        </p:txBody>
      </p:sp>
      <p:sp>
        <p:nvSpPr>
          <p:cNvPr id="403" name="Google Shape;403;p44"/>
          <p:cNvSpPr/>
          <p:nvPr/>
        </p:nvSpPr>
        <p:spPr>
          <a:xfrm>
            <a:off x="3075502" y="1440738"/>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p44"/>
          <p:cNvSpPr/>
          <p:nvPr/>
        </p:nvSpPr>
        <p:spPr>
          <a:xfrm>
            <a:off x="6135602" y="1440750"/>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05" name="Google Shape;405;p44"/>
          <p:cNvCxnSpPr/>
          <p:nvPr/>
        </p:nvCxnSpPr>
        <p:spPr>
          <a:xfrm>
            <a:off x="342977" y="10983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406" name="Google Shape;406;p44"/>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sp>
        <p:nvSpPr>
          <p:cNvPr id="407" name="Google Shape;407;p44"/>
          <p:cNvSpPr txBox="1"/>
          <p:nvPr>
            <p:ph idx="1" type="subTitle"/>
          </p:nvPr>
        </p:nvSpPr>
        <p:spPr>
          <a:xfrm rot="427">
            <a:off x="3327665" y="1335255"/>
            <a:ext cx="2415000" cy="423900"/>
          </a:xfrm>
          <a:prstGeom prst="rect">
            <a:avLst/>
          </a:prstGeom>
        </p:spPr>
        <p:txBody>
          <a:bodyPr anchorCtr="0" anchor="t" bIns="91425" lIns="91425" spcFirstLastPara="1" rIns="91425" wrap="square" tIns="91425">
            <a:noAutofit/>
          </a:bodyPr>
          <a:lstStyle/>
          <a:p>
            <a:pPr indent="0" lvl="0" marL="0" rtl="0" algn="l">
              <a:spcBef>
                <a:spcPts val="0"/>
              </a:spcBef>
              <a:spcAft>
                <a:spcPts val="400"/>
              </a:spcAft>
              <a:buNone/>
            </a:pPr>
            <a:r>
              <a:rPr lang="en" sz="1200"/>
              <a:t>Education and Economics</a:t>
            </a:r>
            <a:endParaRPr sz="1200"/>
          </a:p>
        </p:txBody>
      </p:sp>
      <p:sp>
        <p:nvSpPr>
          <p:cNvPr id="408" name="Google Shape;408;p44"/>
          <p:cNvSpPr txBox="1"/>
          <p:nvPr>
            <p:ph idx="1" type="subTitle"/>
          </p:nvPr>
        </p:nvSpPr>
        <p:spPr>
          <a:xfrm rot="427">
            <a:off x="6268490" y="1335255"/>
            <a:ext cx="2415000" cy="423900"/>
          </a:xfrm>
          <a:prstGeom prst="rect">
            <a:avLst/>
          </a:prstGeom>
        </p:spPr>
        <p:txBody>
          <a:bodyPr anchorCtr="0" anchor="t" bIns="91425" lIns="91425" spcFirstLastPara="1" rIns="91425" wrap="square" tIns="91425">
            <a:noAutofit/>
          </a:bodyPr>
          <a:lstStyle/>
          <a:p>
            <a:pPr indent="0" lvl="0" marL="0" rtl="0" algn="l">
              <a:spcBef>
                <a:spcPts val="0"/>
              </a:spcBef>
              <a:spcAft>
                <a:spcPts val="400"/>
              </a:spcAft>
              <a:buNone/>
            </a:pPr>
            <a:r>
              <a:rPr lang="en" sz="1200"/>
              <a:t>Demographics</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5"/>
          <p:cNvSpPr/>
          <p:nvPr/>
        </p:nvSpPr>
        <p:spPr>
          <a:xfrm>
            <a:off x="7058896" y="1256915"/>
            <a:ext cx="1617300" cy="1653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 name="Google Shape;414;p45"/>
          <p:cNvSpPr/>
          <p:nvPr/>
        </p:nvSpPr>
        <p:spPr>
          <a:xfrm>
            <a:off x="4337500" y="1256925"/>
            <a:ext cx="4338600" cy="138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5" name="Google Shape;415;p45"/>
          <p:cNvSpPr/>
          <p:nvPr/>
        </p:nvSpPr>
        <p:spPr>
          <a:xfrm>
            <a:off x="4337500" y="2644850"/>
            <a:ext cx="4338600" cy="1919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6" name="Google Shape;416;p45"/>
          <p:cNvSpPr/>
          <p:nvPr/>
        </p:nvSpPr>
        <p:spPr>
          <a:xfrm>
            <a:off x="454600" y="1256900"/>
            <a:ext cx="3882900" cy="3308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7" name="Google Shape;417;p45"/>
          <p:cNvSpPr txBox="1"/>
          <p:nvPr>
            <p:ph type="title"/>
          </p:nvPr>
        </p:nvSpPr>
        <p:spPr>
          <a:xfrm>
            <a:off x="342900" y="381000"/>
            <a:ext cx="8458200" cy="8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Index Weighting</a:t>
            </a:r>
            <a:endParaRPr/>
          </a:p>
        </p:txBody>
      </p:sp>
      <p:sp>
        <p:nvSpPr>
          <p:cNvPr id="418" name="Google Shape;418;p45"/>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9" name="Google Shape;419;p45"/>
          <p:cNvSpPr txBox="1"/>
          <p:nvPr/>
        </p:nvSpPr>
        <p:spPr>
          <a:xfrm>
            <a:off x="502400" y="3327645"/>
            <a:ext cx="3882900" cy="1205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IBM Plex Mono SemiBold"/>
                <a:ea typeface="IBM Plex Mono SemiBold"/>
                <a:cs typeface="IBM Plex Mono SemiBold"/>
                <a:sym typeface="IBM Plex Mono SemiBold"/>
              </a:rPr>
              <a:t>Basic Foundations: 45.24%</a:t>
            </a:r>
            <a:r>
              <a:rPr lang="en" sz="1200">
                <a:solidFill>
                  <a:schemeClr val="accent6"/>
                </a:solidFill>
                <a:latin typeface="IBM Plex Mono SemiBold"/>
                <a:ea typeface="IBM Plex Mono SemiBold"/>
                <a:cs typeface="IBM Plex Mono SemiBold"/>
                <a:sym typeface="IBM Plex Mono SemiBold"/>
              </a:rPr>
              <a:t> </a:t>
            </a:r>
            <a:endParaRPr sz="1200">
              <a:solidFill>
                <a:schemeClr val="accent6"/>
              </a:solidFill>
              <a:latin typeface="IBM Plex Mono SemiBold"/>
              <a:ea typeface="IBM Plex Mono SemiBold"/>
              <a:cs typeface="IBM Plex Mono SemiBold"/>
              <a:sym typeface="IBM Plex Mono SemiBold"/>
            </a:endParaRPr>
          </a:p>
          <a:p>
            <a:pPr indent="-304800" lvl="0" marL="457200" rtl="0" algn="l">
              <a:spcBef>
                <a:spcPts val="0"/>
              </a:spcBef>
              <a:spcAft>
                <a:spcPts val="0"/>
              </a:spcAft>
              <a:buClr>
                <a:schemeClr val="accent6"/>
              </a:buClr>
              <a:buSzPts val="1200"/>
              <a:buFont typeface="IBM Plex Mono SemiBold"/>
              <a:buChar char="-"/>
            </a:pPr>
            <a:r>
              <a:rPr i="1" lang="en" sz="1200">
                <a:solidFill>
                  <a:schemeClr val="accent6"/>
                </a:solidFill>
                <a:latin typeface="IBM Plex Mono SemiBold"/>
                <a:ea typeface="IBM Plex Mono SemiBold"/>
                <a:cs typeface="IBM Plex Mono SemiBold"/>
                <a:sym typeface="IBM Plex Mono SemiBold"/>
              </a:rPr>
              <a:t>Basic Sanitation: 15.71%</a:t>
            </a:r>
            <a:endParaRPr sz="1200">
              <a:solidFill>
                <a:schemeClr val="accent6"/>
              </a:solidFill>
              <a:latin typeface="IBM Plex Mono SemiBold"/>
              <a:ea typeface="IBM Plex Mono SemiBold"/>
              <a:cs typeface="IBM Plex Mono SemiBold"/>
              <a:sym typeface="IBM Plex Mono SemiBold"/>
            </a:endParaRPr>
          </a:p>
          <a:p>
            <a:pPr indent="-304800" lvl="0" marL="457200" rtl="0" algn="l">
              <a:spcBef>
                <a:spcPts val="0"/>
              </a:spcBef>
              <a:spcAft>
                <a:spcPts val="0"/>
              </a:spcAft>
              <a:buClr>
                <a:schemeClr val="accent6"/>
              </a:buClr>
              <a:buSzPts val="1200"/>
              <a:buFont typeface="IBM Plex Mono SemiBold"/>
              <a:buChar char="-"/>
            </a:pPr>
            <a:r>
              <a:rPr i="1" lang="en" sz="1200">
                <a:solidFill>
                  <a:schemeClr val="accent6"/>
                </a:solidFill>
                <a:latin typeface="IBM Plex Mono SemiBold"/>
                <a:ea typeface="IBM Plex Mono SemiBold"/>
                <a:cs typeface="IBM Plex Mono SemiBold"/>
                <a:sym typeface="IBM Plex Mono SemiBold"/>
              </a:rPr>
              <a:t>Access to Electricity: 15.19%</a:t>
            </a:r>
            <a:endParaRPr i="1" sz="1200">
              <a:solidFill>
                <a:schemeClr val="accent6"/>
              </a:solidFill>
              <a:latin typeface="IBM Plex Mono SemiBold"/>
              <a:ea typeface="IBM Plex Mono SemiBold"/>
              <a:cs typeface="IBM Plex Mono SemiBold"/>
              <a:sym typeface="IBM Plex Mono SemiBold"/>
            </a:endParaRPr>
          </a:p>
          <a:p>
            <a:pPr indent="-304800" lvl="0" marL="457200" rtl="0" algn="l">
              <a:spcBef>
                <a:spcPts val="0"/>
              </a:spcBef>
              <a:spcAft>
                <a:spcPts val="0"/>
              </a:spcAft>
              <a:buClr>
                <a:schemeClr val="accent6"/>
              </a:buClr>
              <a:buSzPts val="1200"/>
              <a:buFont typeface="IBM Plex Mono SemiBold"/>
              <a:buChar char="-"/>
            </a:pPr>
            <a:r>
              <a:rPr i="1" lang="en" sz="1200">
                <a:solidFill>
                  <a:schemeClr val="accent6"/>
                </a:solidFill>
                <a:latin typeface="IBM Plex Mono SemiBold"/>
                <a:ea typeface="IBM Plex Mono SemiBold"/>
                <a:cs typeface="IBM Plex Mono SemiBold"/>
                <a:sym typeface="IBM Plex Mono SemiBold"/>
              </a:rPr>
              <a:t>Access to Clean Fuels: 14.34%</a:t>
            </a:r>
            <a:endParaRPr sz="1200">
              <a:solidFill>
                <a:schemeClr val="accent6"/>
              </a:solidFill>
              <a:latin typeface="IBM Plex Mono SemiBold"/>
              <a:ea typeface="IBM Plex Mono SemiBold"/>
              <a:cs typeface="IBM Plex Mono SemiBold"/>
              <a:sym typeface="IBM Plex Mono SemiBold"/>
            </a:endParaRPr>
          </a:p>
        </p:txBody>
      </p:sp>
      <p:sp>
        <p:nvSpPr>
          <p:cNvPr id="420" name="Google Shape;420;p45"/>
          <p:cNvSpPr txBox="1"/>
          <p:nvPr/>
        </p:nvSpPr>
        <p:spPr>
          <a:xfrm>
            <a:off x="4385300" y="3348045"/>
            <a:ext cx="3962700" cy="116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IBM Plex Mono SemiBold"/>
                <a:ea typeface="IBM Plex Mono SemiBold"/>
                <a:cs typeface="IBM Plex Mono SemiBold"/>
                <a:sym typeface="IBM Plex Mono SemiBold"/>
              </a:rPr>
              <a:t>Education &amp; Economics: 33.35%</a:t>
            </a:r>
            <a:endParaRPr sz="1200">
              <a:solidFill>
                <a:schemeClr val="accent6"/>
              </a:solidFill>
              <a:latin typeface="IBM Plex Mono SemiBold"/>
              <a:ea typeface="IBM Plex Mono SemiBold"/>
              <a:cs typeface="IBM Plex Mono SemiBold"/>
              <a:sym typeface="IBM Plex Mono SemiBold"/>
            </a:endParaRPr>
          </a:p>
          <a:p>
            <a:pPr indent="-304800" lvl="0" marL="457200" rtl="0" algn="l">
              <a:spcBef>
                <a:spcPts val="0"/>
              </a:spcBef>
              <a:spcAft>
                <a:spcPts val="0"/>
              </a:spcAft>
              <a:buClr>
                <a:schemeClr val="accent6"/>
              </a:buClr>
              <a:buSzPts val="1200"/>
              <a:buFont typeface="IBM Plex Mono SemiBold"/>
              <a:buChar char="-"/>
            </a:pPr>
            <a:r>
              <a:rPr i="1" lang="en" sz="1200">
                <a:solidFill>
                  <a:schemeClr val="accent6"/>
                </a:solidFill>
                <a:latin typeface="IBM Plex Mono SemiBold"/>
                <a:ea typeface="IBM Plex Mono SemiBold"/>
                <a:cs typeface="IBM Plex Mono SemiBold"/>
                <a:sym typeface="IBM Plex Mono SemiBold"/>
              </a:rPr>
              <a:t>Wage &amp; Salary Workers: 13.13%</a:t>
            </a:r>
            <a:endParaRPr i="1" sz="1200">
              <a:solidFill>
                <a:schemeClr val="accent6"/>
              </a:solidFill>
              <a:latin typeface="IBM Plex Mono SemiBold"/>
              <a:ea typeface="IBM Plex Mono SemiBold"/>
              <a:cs typeface="IBM Plex Mono SemiBold"/>
              <a:sym typeface="IBM Plex Mono SemiBold"/>
            </a:endParaRPr>
          </a:p>
          <a:p>
            <a:pPr indent="-304800" lvl="0" marL="457200" rtl="0" algn="l">
              <a:spcBef>
                <a:spcPts val="0"/>
              </a:spcBef>
              <a:spcAft>
                <a:spcPts val="0"/>
              </a:spcAft>
              <a:buClr>
                <a:schemeClr val="accent6"/>
              </a:buClr>
              <a:buSzPts val="1200"/>
              <a:buFont typeface="IBM Plex Mono SemiBold"/>
              <a:buChar char="-"/>
            </a:pPr>
            <a:r>
              <a:rPr i="1" lang="en" sz="1200">
                <a:solidFill>
                  <a:schemeClr val="accent6"/>
                </a:solidFill>
                <a:latin typeface="IBM Plex Mono SemiBold"/>
                <a:ea typeface="IBM Plex Mono SemiBold"/>
                <a:cs typeface="IBM Plex Mono SemiBold"/>
                <a:sym typeface="IBM Plex Mono SemiBold"/>
              </a:rPr>
              <a:t>Income per Capita: 11.94%</a:t>
            </a:r>
            <a:endParaRPr i="1" sz="1200">
              <a:solidFill>
                <a:schemeClr val="accent6"/>
              </a:solidFill>
              <a:latin typeface="IBM Plex Mono SemiBold"/>
              <a:ea typeface="IBM Plex Mono SemiBold"/>
              <a:cs typeface="IBM Plex Mono SemiBold"/>
              <a:sym typeface="IBM Plex Mono SemiBold"/>
            </a:endParaRPr>
          </a:p>
          <a:p>
            <a:pPr indent="-304800" lvl="0" marL="457200" rtl="0" algn="l">
              <a:spcBef>
                <a:spcPts val="0"/>
              </a:spcBef>
              <a:spcAft>
                <a:spcPts val="0"/>
              </a:spcAft>
              <a:buClr>
                <a:schemeClr val="accent6"/>
              </a:buClr>
              <a:buSzPts val="1200"/>
              <a:buFont typeface="IBM Plex Mono SemiBold"/>
              <a:buChar char="-"/>
            </a:pPr>
            <a:r>
              <a:rPr i="1" lang="en" sz="1200">
                <a:solidFill>
                  <a:schemeClr val="accent6"/>
                </a:solidFill>
                <a:latin typeface="IBM Plex Mono SemiBold"/>
                <a:ea typeface="IBM Plex Mono SemiBold"/>
                <a:cs typeface="IBM Plex Mono SemiBold"/>
                <a:sym typeface="IBM Plex Mono SemiBold"/>
              </a:rPr>
              <a:t>Compulsory Education: 8.28%</a:t>
            </a:r>
            <a:endParaRPr i="1" sz="1200">
              <a:solidFill>
                <a:schemeClr val="accent6"/>
              </a:solidFill>
              <a:latin typeface="IBM Plex Mono SemiBold"/>
              <a:ea typeface="IBM Plex Mono SemiBold"/>
              <a:cs typeface="IBM Plex Mono SemiBold"/>
              <a:sym typeface="IBM Plex Mono SemiBold"/>
            </a:endParaRPr>
          </a:p>
        </p:txBody>
      </p:sp>
      <p:sp>
        <p:nvSpPr>
          <p:cNvPr id="421" name="Google Shape;421;p45"/>
          <p:cNvSpPr txBox="1"/>
          <p:nvPr>
            <p:ph idx="1" type="subTitle"/>
          </p:nvPr>
        </p:nvSpPr>
        <p:spPr>
          <a:xfrm>
            <a:off x="342900" y="4799170"/>
            <a:ext cx="4239900" cy="273900"/>
          </a:xfrm>
          <a:prstGeom prst="rect">
            <a:avLst/>
          </a:prstGeom>
        </p:spPr>
        <p:txBody>
          <a:bodyPr anchorCtr="0" anchor="ctr" bIns="91425" lIns="137150" spcFirstLastPara="1" rIns="91425" wrap="square" tIns="91425">
            <a:noAutofit/>
          </a:bodyPr>
          <a:lstStyle/>
          <a:p>
            <a:pPr indent="0" lvl="0" marL="0" rtl="0" algn="l">
              <a:spcBef>
                <a:spcPts val="0"/>
              </a:spcBef>
              <a:spcAft>
                <a:spcPts val="400"/>
              </a:spcAft>
              <a:buNone/>
            </a:pPr>
            <a:r>
              <a:rPr lang="en"/>
              <a:t>Aumi Ichiki Personal Training </a:t>
            </a:r>
            <a:r>
              <a:rPr lang="en"/>
              <a:t>20XX</a:t>
            </a:r>
            <a:endParaRPr/>
          </a:p>
        </p:txBody>
      </p:sp>
      <p:sp>
        <p:nvSpPr>
          <p:cNvPr id="422" name="Google Shape;422;p45"/>
          <p:cNvSpPr txBox="1"/>
          <p:nvPr/>
        </p:nvSpPr>
        <p:spPr>
          <a:xfrm>
            <a:off x="4385300" y="1483120"/>
            <a:ext cx="3962700" cy="116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IBM Plex Mono SemiBold"/>
                <a:ea typeface="IBM Plex Mono SemiBold"/>
                <a:cs typeface="IBM Plex Mono SemiBold"/>
                <a:sym typeface="IBM Plex Mono SemiBold"/>
              </a:rPr>
              <a:t>Demographics: 21.41%</a:t>
            </a:r>
            <a:endParaRPr sz="1200">
              <a:solidFill>
                <a:schemeClr val="accent6"/>
              </a:solidFill>
              <a:latin typeface="IBM Plex Mono SemiBold"/>
              <a:ea typeface="IBM Plex Mono SemiBold"/>
              <a:cs typeface="IBM Plex Mono SemiBold"/>
              <a:sym typeface="IBM Plex Mono SemiBold"/>
            </a:endParaRPr>
          </a:p>
          <a:p>
            <a:pPr indent="-304800" lvl="0" marL="457200" rtl="0" algn="l">
              <a:spcBef>
                <a:spcPts val="0"/>
              </a:spcBef>
              <a:spcAft>
                <a:spcPts val="0"/>
              </a:spcAft>
              <a:buClr>
                <a:schemeClr val="accent6"/>
              </a:buClr>
              <a:buSzPts val="1200"/>
              <a:buFont typeface="IBM Plex Mono SemiBold"/>
              <a:buChar char="-"/>
            </a:pPr>
            <a:r>
              <a:rPr i="1" lang="en" sz="1200">
                <a:solidFill>
                  <a:schemeClr val="accent6"/>
                </a:solidFill>
                <a:latin typeface="IBM Plex Mono SemiBold"/>
                <a:ea typeface="IBM Plex Mono SemiBold"/>
                <a:cs typeface="IBM Plex Mono SemiBold"/>
                <a:sym typeface="IBM Plex Mono SemiBold"/>
              </a:rPr>
              <a:t>Age Dependency: 12.69%</a:t>
            </a:r>
            <a:endParaRPr i="1" sz="1200">
              <a:solidFill>
                <a:schemeClr val="accent6"/>
              </a:solidFill>
              <a:latin typeface="IBM Plex Mono SemiBold"/>
              <a:ea typeface="IBM Plex Mono SemiBold"/>
              <a:cs typeface="IBM Plex Mono SemiBold"/>
              <a:sym typeface="IBM Plex Mono SemiBold"/>
            </a:endParaRPr>
          </a:p>
          <a:p>
            <a:pPr indent="-304800" lvl="0" marL="457200" rtl="0" algn="l">
              <a:spcBef>
                <a:spcPts val="0"/>
              </a:spcBef>
              <a:spcAft>
                <a:spcPts val="0"/>
              </a:spcAft>
              <a:buClr>
                <a:schemeClr val="accent6"/>
              </a:buClr>
              <a:buSzPts val="1200"/>
              <a:buFont typeface="IBM Plex Mono SemiBold"/>
              <a:buChar char="-"/>
            </a:pPr>
            <a:r>
              <a:rPr i="1" lang="en" sz="1200">
                <a:solidFill>
                  <a:schemeClr val="accent6"/>
                </a:solidFill>
                <a:latin typeface="IBM Plex Mono SemiBold"/>
                <a:ea typeface="IBM Plex Mono SemiBold"/>
                <a:cs typeface="IBM Plex Mono SemiBold"/>
                <a:sym typeface="IBM Plex Mono SemiBold"/>
              </a:rPr>
              <a:t>Adolescent Fertility: 8.72%</a:t>
            </a:r>
            <a:endParaRPr i="1" sz="1200">
              <a:solidFill>
                <a:schemeClr val="accent6"/>
              </a:solidFill>
              <a:latin typeface="IBM Plex Mono SemiBold"/>
              <a:ea typeface="IBM Plex Mono SemiBold"/>
              <a:cs typeface="IBM Plex Mono SemiBold"/>
              <a:sym typeface="IBM Plex Mono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6"/>
          <p:cNvSpPr txBox="1"/>
          <p:nvPr>
            <p:ph idx="1" type="subTitle"/>
          </p:nvPr>
        </p:nvSpPr>
        <p:spPr>
          <a:xfrm>
            <a:off x="571825" y="501025"/>
            <a:ext cx="4418400" cy="434100"/>
          </a:xfrm>
          <a:prstGeom prst="rect">
            <a:avLst/>
          </a:prstGeom>
        </p:spPr>
        <p:txBody>
          <a:bodyPr anchorCtr="0" anchor="t" bIns="91425" lIns="91425" spcFirstLastPara="1" rIns="91425" wrap="square" tIns="91425">
            <a:noAutofit/>
          </a:bodyPr>
          <a:lstStyle/>
          <a:p>
            <a:pPr indent="0" lvl="0" marL="0" rtl="0" algn="l">
              <a:spcBef>
                <a:spcPts val="0"/>
              </a:spcBef>
              <a:spcAft>
                <a:spcPts val="400"/>
              </a:spcAft>
              <a:buNone/>
            </a:pPr>
            <a:r>
              <a:rPr lang="en" sz="1300"/>
              <a:t>Top 5 Least Impoverished Countries</a:t>
            </a:r>
            <a:endParaRPr sz="1300"/>
          </a:p>
        </p:txBody>
      </p:sp>
      <p:sp>
        <p:nvSpPr>
          <p:cNvPr id="428" name="Google Shape;428;p46"/>
          <p:cNvSpPr txBox="1"/>
          <p:nvPr>
            <p:ph idx="5" type="body"/>
          </p:nvPr>
        </p:nvSpPr>
        <p:spPr>
          <a:xfrm>
            <a:off x="342975" y="823050"/>
            <a:ext cx="4082700" cy="1465200"/>
          </a:xfrm>
          <a:prstGeom prst="rect">
            <a:avLst/>
          </a:prstGeom>
        </p:spPr>
        <p:txBody>
          <a:bodyPr anchorCtr="0" anchor="t" bIns="91425" lIns="91425" spcFirstLastPara="1" rIns="91425" wrap="square" tIns="91425">
            <a:noAutofit/>
          </a:bodyPr>
          <a:lstStyle/>
          <a:p>
            <a:pPr indent="0" lvl="0" marL="0" rtl="0" algn="l">
              <a:spcBef>
                <a:spcPts val="0"/>
              </a:spcBef>
              <a:spcAft>
                <a:spcPts val="500"/>
              </a:spcAft>
              <a:buNone/>
            </a:pPr>
            <a:r>
              <a:rPr lang="en" sz="1300"/>
              <a:t>As of 2023, the least impoverished countries are Luxembourg, Norway, Switzerland, Iceland, and Denmark. Notice that these countries are mostly European/Scandinavian and have near perfect scores on foundational indicators with most variation due to Income per Capita</a:t>
            </a:r>
            <a:endParaRPr sz="1300"/>
          </a:p>
        </p:txBody>
      </p:sp>
      <p:sp>
        <p:nvSpPr>
          <p:cNvPr id="429" name="Google Shape;429;p46"/>
          <p:cNvSpPr txBox="1"/>
          <p:nvPr>
            <p:ph idx="8" type="body"/>
          </p:nvPr>
        </p:nvSpPr>
        <p:spPr>
          <a:xfrm>
            <a:off x="342975" y="3024000"/>
            <a:ext cx="4082700" cy="1465200"/>
          </a:xfrm>
          <a:prstGeom prst="rect">
            <a:avLst/>
          </a:prstGeom>
        </p:spPr>
        <p:txBody>
          <a:bodyPr anchorCtr="0" anchor="t" bIns="91425" lIns="91425" spcFirstLastPara="1" rIns="91425" wrap="square" tIns="91425">
            <a:noAutofit/>
          </a:bodyPr>
          <a:lstStyle/>
          <a:p>
            <a:pPr indent="0" lvl="0" marL="0" rtl="0" algn="l">
              <a:spcBef>
                <a:spcPts val="0"/>
              </a:spcBef>
              <a:spcAft>
                <a:spcPts val="500"/>
              </a:spcAft>
              <a:buNone/>
            </a:pPr>
            <a:r>
              <a:rPr lang="en" sz="1300"/>
              <a:t>As of 2023, the most impoverished countries are the Channel Islands, Burundi, North Korea, American Samoa, and Kosovo. One common trend among these countries is that they fail to report key foundational data.</a:t>
            </a:r>
            <a:endParaRPr sz="1300"/>
          </a:p>
        </p:txBody>
      </p:sp>
      <p:sp>
        <p:nvSpPr>
          <p:cNvPr id="430" name="Google Shape;430;p46"/>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431" name="Google Shape;431;p46"/>
          <p:cNvCxnSpPr/>
          <p:nvPr/>
        </p:nvCxnSpPr>
        <p:spPr>
          <a:xfrm>
            <a:off x="342970" y="460693"/>
            <a:ext cx="4335300" cy="4500"/>
          </a:xfrm>
          <a:prstGeom prst="straightConnector1">
            <a:avLst/>
          </a:prstGeom>
          <a:noFill/>
          <a:ln cap="flat" cmpd="sng" w="9525">
            <a:solidFill>
              <a:schemeClr val="dk1"/>
            </a:solidFill>
            <a:prstDash val="solid"/>
            <a:round/>
            <a:headEnd len="med" w="med" type="none"/>
            <a:tailEnd len="med" w="med" type="none"/>
          </a:ln>
        </p:spPr>
      </p:cxnSp>
      <p:sp>
        <p:nvSpPr>
          <p:cNvPr id="432" name="Google Shape;432;p46"/>
          <p:cNvSpPr/>
          <p:nvPr/>
        </p:nvSpPr>
        <p:spPr>
          <a:xfrm>
            <a:off x="457193" y="651637"/>
            <a:ext cx="1113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33" name="Google Shape;433;p46"/>
          <p:cNvGrpSpPr/>
          <p:nvPr/>
        </p:nvGrpSpPr>
        <p:grpSpPr>
          <a:xfrm>
            <a:off x="342986" y="2514705"/>
            <a:ext cx="4335486" cy="319266"/>
            <a:chOff x="342977" y="2514846"/>
            <a:chExt cx="5825700" cy="319266"/>
          </a:xfrm>
        </p:grpSpPr>
        <p:cxnSp>
          <p:nvCxnSpPr>
            <p:cNvPr id="434" name="Google Shape;434;p46"/>
            <p:cNvCxnSpPr/>
            <p:nvPr/>
          </p:nvCxnSpPr>
          <p:spPr>
            <a:xfrm>
              <a:off x="342977" y="2514846"/>
              <a:ext cx="5825700" cy="0"/>
            </a:xfrm>
            <a:prstGeom prst="straightConnector1">
              <a:avLst/>
            </a:prstGeom>
            <a:noFill/>
            <a:ln cap="flat" cmpd="sng" w="9525">
              <a:solidFill>
                <a:schemeClr val="dk1"/>
              </a:solidFill>
              <a:prstDash val="solid"/>
              <a:round/>
              <a:headEnd len="med" w="med" type="none"/>
              <a:tailEnd len="med" w="med" type="none"/>
            </a:ln>
          </p:spPr>
        </p:cxnSp>
        <p:sp>
          <p:nvSpPr>
            <p:cNvPr id="435" name="Google Shape;435;p46"/>
            <p:cNvSpPr/>
            <p:nvPr/>
          </p:nvSpPr>
          <p:spPr>
            <a:xfrm>
              <a:off x="453727" y="2701213"/>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36" name="Google Shape;436;p46"/>
          <p:cNvSpPr txBox="1"/>
          <p:nvPr>
            <p:ph idx="9" type="subTitle"/>
          </p:nvPr>
        </p:nvSpPr>
        <p:spPr>
          <a:xfrm>
            <a:off x="342900" y="4799170"/>
            <a:ext cx="4239900" cy="273900"/>
          </a:xfrm>
          <a:prstGeom prst="rect">
            <a:avLst/>
          </a:prstGeom>
        </p:spPr>
        <p:txBody>
          <a:bodyPr anchorCtr="0" anchor="ctr" bIns="91425" lIns="137150" spcFirstLastPara="1" rIns="91425" wrap="square" tIns="91425">
            <a:noAutofit/>
          </a:bodyPr>
          <a:lstStyle/>
          <a:p>
            <a:pPr indent="0" lvl="0" marL="0" rtl="0" algn="l">
              <a:spcBef>
                <a:spcPts val="0"/>
              </a:spcBef>
              <a:spcAft>
                <a:spcPts val="400"/>
              </a:spcAft>
              <a:buNone/>
            </a:pPr>
            <a:r>
              <a:rPr lang="en"/>
              <a:t>Aumi Ichiki Personal Training 20XX</a:t>
            </a:r>
            <a:endParaRPr/>
          </a:p>
        </p:txBody>
      </p:sp>
      <p:cxnSp>
        <p:nvCxnSpPr>
          <p:cNvPr id="437" name="Google Shape;437;p46"/>
          <p:cNvCxnSpPr/>
          <p:nvPr/>
        </p:nvCxnSpPr>
        <p:spPr>
          <a:xfrm flipH="1" rot="10800000">
            <a:off x="343026" y="4465805"/>
            <a:ext cx="4335300" cy="23400"/>
          </a:xfrm>
          <a:prstGeom prst="straightConnector1">
            <a:avLst/>
          </a:prstGeom>
          <a:noFill/>
          <a:ln cap="flat" cmpd="sng" w="9525">
            <a:solidFill>
              <a:schemeClr val="dk1"/>
            </a:solidFill>
            <a:prstDash val="solid"/>
            <a:round/>
            <a:headEnd len="med" w="med" type="none"/>
            <a:tailEnd len="med" w="med" type="none"/>
          </a:ln>
        </p:spPr>
      </p:cxnSp>
      <p:sp>
        <p:nvSpPr>
          <p:cNvPr id="438" name="Google Shape;438;p46"/>
          <p:cNvSpPr txBox="1"/>
          <p:nvPr>
            <p:ph idx="1" type="subTitle"/>
          </p:nvPr>
        </p:nvSpPr>
        <p:spPr>
          <a:xfrm>
            <a:off x="592250" y="2571750"/>
            <a:ext cx="4418400" cy="434100"/>
          </a:xfrm>
          <a:prstGeom prst="rect">
            <a:avLst/>
          </a:prstGeom>
        </p:spPr>
        <p:txBody>
          <a:bodyPr anchorCtr="0" anchor="t" bIns="91425" lIns="91425" spcFirstLastPara="1" rIns="91425" wrap="square" tIns="91425">
            <a:noAutofit/>
          </a:bodyPr>
          <a:lstStyle/>
          <a:p>
            <a:pPr indent="0" lvl="0" marL="0" rtl="0" algn="l">
              <a:spcBef>
                <a:spcPts val="0"/>
              </a:spcBef>
              <a:spcAft>
                <a:spcPts val="400"/>
              </a:spcAft>
              <a:buNone/>
            </a:pPr>
            <a:r>
              <a:rPr lang="en" sz="1300"/>
              <a:t>Top 5 Most Impoverished Countries</a:t>
            </a:r>
            <a:endParaRPr sz="1300"/>
          </a:p>
        </p:txBody>
      </p:sp>
      <p:pic>
        <p:nvPicPr>
          <p:cNvPr id="439" name="Google Shape;439;p46"/>
          <p:cNvPicPr preferRelativeResize="0"/>
          <p:nvPr/>
        </p:nvPicPr>
        <p:blipFill>
          <a:blip r:embed="rId3">
            <a:alphaModFix/>
          </a:blip>
          <a:stretch>
            <a:fillRect/>
          </a:stretch>
        </p:blipFill>
        <p:spPr>
          <a:xfrm>
            <a:off x="5223225" y="555750"/>
            <a:ext cx="3264199" cy="1884901"/>
          </a:xfrm>
          <a:prstGeom prst="rect">
            <a:avLst/>
          </a:prstGeom>
          <a:noFill/>
          <a:ln>
            <a:noFill/>
          </a:ln>
        </p:spPr>
      </p:pic>
      <p:pic>
        <p:nvPicPr>
          <p:cNvPr id="440" name="Google Shape;440;p46"/>
          <p:cNvPicPr preferRelativeResize="0"/>
          <p:nvPr/>
        </p:nvPicPr>
        <p:blipFill>
          <a:blip r:embed="rId4">
            <a:alphaModFix/>
          </a:blip>
          <a:stretch>
            <a:fillRect/>
          </a:stretch>
        </p:blipFill>
        <p:spPr>
          <a:xfrm>
            <a:off x="5223225" y="2571750"/>
            <a:ext cx="3264199" cy="18849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7"/>
          <p:cNvSpPr txBox="1"/>
          <p:nvPr>
            <p:ph idx="1" type="subTitle"/>
          </p:nvPr>
        </p:nvSpPr>
        <p:spPr>
          <a:xfrm rot="289">
            <a:off x="597005" y="1335250"/>
            <a:ext cx="3563100" cy="423900"/>
          </a:xfrm>
          <a:prstGeom prst="rect">
            <a:avLst/>
          </a:prstGeom>
        </p:spPr>
        <p:txBody>
          <a:bodyPr anchorCtr="0" anchor="t" bIns="91425" lIns="91425" spcFirstLastPara="1" rIns="91425" wrap="square" tIns="91425">
            <a:noAutofit/>
          </a:bodyPr>
          <a:lstStyle/>
          <a:p>
            <a:pPr indent="0" lvl="0" marL="0" rtl="0" algn="l">
              <a:spcBef>
                <a:spcPts val="0"/>
              </a:spcBef>
              <a:spcAft>
                <a:spcPts val="400"/>
              </a:spcAft>
              <a:buNone/>
            </a:pPr>
            <a:r>
              <a:rPr lang="en" sz="1200"/>
              <a:t>Access to Clean Fuels and Heating</a:t>
            </a:r>
            <a:endParaRPr sz="1200"/>
          </a:p>
        </p:txBody>
      </p:sp>
      <p:sp>
        <p:nvSpPr>
          <p:cNvPr id="446" name="Google Shape;446;p47"/>
          <p:cNvSpPr txBox="1"/>
          <p:nvPr>
            <p:ph type="title"/>
          </p:nvPr>
        </p:nvSpPr>
        <p:spPr>
          <a:xfrm>
            <a:off x="342900" y="457200"/>
            <a:ext cx="8458200" cy="63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t>Sustainability &amp; Poverty</a:t>
            </a:r>
            <a:endParaRPr sz="3800"/>
          </a:p>
        </p:txBody>
      </p:sp>
      <p:sp>
        <p:nvSpPr>
          <p:cNvPr id="447" name="Google Shape;447;p47"/>
          <p:cNvSpPr txBox="1"/>
          <p:nvPr>
            <p:ph idx="2" type="body"/>
          </p:nvPr>
        </p:nvSpPr>
        <p:spPr>
          <a:xfrm>
            <a:off x="342975" y="1763525"/>
            <a:ext cx="3563100" cy="17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a:t>
            </a:r>
            <a:r>
              <a:rPr lang="en"/>
              <a:t>notable</a:t>
            </a:r>
            <a:r>
              <a:rPr lang="en"/>
              <a:t> difference between the most and least impoverished countries is ease of access to energy. Countries like Norway and Iceland produce their electricity through hydro and geothermal which are stable and reliable.</a:t>
            </a:r>
            <a:endParaRPr/>
          </a:p>
          <a:p>
            <a:pPr indent="0" lvl="0" marL="0" rtl="0" algn="l">
              <a:spcBef>
                <a:spcPts val="500"/>
              </a:spcBef>
              <a:spcAft>
                <a:spcPts val="0"/>
              </a:spcAft>
              <a:buNone/>
            </a:pPr>
            <a:r>
              <a:rPr lang="en"/>
              <a:t>Bottom</a:t>
            </a:r>
            <a:r>
              <a:rPr lang="en"/>
              <a:t> ranked countries like Burundi and Kosovo have low access to electricity, meaning that many rely on biomass such as burning wood or coal for the majority of energy needs.</a:t>
            </a:r>
            <a:endParaRPr/>
          </a:p>
          <a:p>
            <a:pPr indent="0" lvl="0" marL="0" rtl="0" algn="l">
              <a:spcBef>
                <a:spcPts val="500"/>
              </a:spcBef>
              <a:spcAft>
                <a:spcPts val="500"/>
              </a:spcAft>
              <a:buNone/>
            </a:pPr>
            <a:r>
              <a:rPr lang="en"/>
              <a:t>These forms of energy are unreliable and exposes many to price shocks, causing more time and income to be spent on energy and heating.</a:t>
            </a:r>
            <a:endParaRPr/>
          </a:p>
        </p:txBody>
      </p:sp>
      <p:sp>
        <p:nvSpPr>
          <p:cNvPr id="448" name="Google Shape;448;p47"/>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9" name="Google Shape;449;p47"/>
          <p:cNvSpPr txBox="1"/>
          <p:nvPr>
            <p:ph idx="7" type="subTitle"/>
          </p:nvPr>
        </p:nvSpPr>
        <p:spPr>
          <a:xfrm>
            <a:off x="342900" y="4799170"/>
            <a:ext cx="4239900" cy="273900"/>
          </a:xfrm>
          <a:prstGeom prst="rect">
            <a:avLst/>
          </a:prstGeom>
        </p:spPr>
        <p:txBody>
          <a:bodyPr anchorCtr="0" anchor="ctr" bIns="91425" lIns="137150" spcFirstLastPara="1" rIns="91425" wrap="square" tIns="91425">
            <a:noAutofit/>
          </a:bodyPr>
          <a:lstStyle/>
          <a:p>
            <a:pPr indent="0" lvl="0" marL="0" rtl="0" algn="l">
              <a:spcBef>
                <a:spcPts val="0"/>
              </a:spcBef>
              <a:spcAft>
                <a:spcPts val="400"/>
              </a:spcAft>
              <a:buNone/>
            </a:pPr>
            <a:r>
              <a:rPr lang="en"/>
              <a:t>Aumi Ichiki Personal Training 20XX</a:t>
            </a:r>
            <a:endParaRPr/>
          </a:p>
        </p:txBody>
      </p:sp>
      <p:sp>
        <p:nvSpPr>
          <p:cNvPr id="450" name="Google Shape;450;p47"/>
          <p:cNvSpPr/>
          <p:nvPr/>
        </p:nvSpPr>
        <p:spPr>
          <a:xfrm>
            <a:off x="453727" y="1440738"/>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51" name="Google Shape;451;p47"/>
          <p:cNvCxnSpPr/>
          <p:nvPr/>
        </p:nvCxnSpPr>
        <p:spPr>
          <a:xfrm>
            <a:off x="342977" y="10983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452" name="Google Shape;452;p47"/>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pic>
        <p:nvPicPr>
          <p:cNvPr id="453" name="Google Shape;453;p47"/>
          <p:cNvPicPr preferRelativeResize="0"/>
          <p:nvPr/>
        </p:nvPicPr>
        <p:blipFill>
          <a:blip r:embed="rId3">
            <a:alphaModFix/>
          </a:blip>
          <a:stretch>
            <a:fillRect/>
          </a:stretch>
        </p:blipFill>
        <p:spPr>
          <a:xfrm>
            <a:off x="4170480" y="1284538"/>
            <a:ext cx="4679097" cy="30983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8"/>
          <p:cNvSpPr txBox="1"/>
          <p:nvPr>
            <p:ph type="title"/>
          </p:nvPr>
        </p:nvSpPr>
        <p:spPr>
          <a:xfrm>
            <a:off x="-2143950" y="25"/>
            <a:ext cx="11207700" cy="5143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459" name="Google Shape;459;p48"/>
          <p:cNvSpPr txBox="1"/>
          <p:nvPr>
            <p:ph idx="4294967295" type="title"/>
          </p:nvPr>
        </p:nvSpPr>
        <p:spPr>
          <a:xfrm>
            <a:off x="342900" y="452925"/>
            <a:ext cx="3544800" cy="21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Offerings</a:t>
            </a:r>
            <a:endParaRPr/>
          </a:p>
        </p:txBody>
      </p:sp>
      <p:sp>
        <p:nvSpPr>
          <p:cNvPr id="460" name="Google Shape;460;p48"/>
          <p:cNvSpPr txBox="1"/>
          <p:nvPr>
            <p:ph idx="4294967295"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1" name="Google Shape;461;p48"/>
          <p:cNvSpPr txBox="1"/>
          <p:nvPr>
            <p:ph idx="1" type="body"/>
          </p:nvPr>
        </p:nvSpPr>
        <p:spPr>
          <a:xfrm>
            <a:off x="342900" y="452925"/>
            <a:ext cx="2859300" cy="606000"/>
          </a:xfrm>
          <a:prstGeom prst="rect">
            <a:avLst/>
          </a:prstGeom>
        </p:spPr>
        <p:txBody>
          <a:bodyPr anchorCtr="0" anchor="t" bIns="91425" lIns="91425" spcFirstLastPara="1" rIns="91425" wrap="square" tIns="91425">
            <a:noAutofit/>
          </a:bodyPr>
          <a:lstStyle/>
          <a:p>
            <a:pPr indent="0" lvl="0" marL="0" rtl="0" algn="l">
              <a:spcBef>
                <a:spcPts val="0"/>
              </a:spcBef>
              <a:spcAft>
                <a:spcPts val="500"/>
              </a:spcAft>
              <a:buNone/>
            </a:pPr>
            <a:r>
              <a:rPr lang="en"/>
              <a:t>Influential Indicators &amp;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9"/>
          <p:cNvSpPr txBox="1"/>
          <p:nvPr>
            <p:ph type="title"/>
          </p:nvPr>
        </p:nvSpPr>
        <p:spPr>
          <a:xfrm>
            <a:off x="342900" y="457200"/>
            <a:ext cx="8458200" cy="63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t>Correlation Analysis</a:t>
            </a:r>
            <a:endParaRPr sz="3800"/>
          </a:p>
        </p:txBody>
      </p:sp>
      <p:sp>
        <p:nvSpPr>
          <p:cNvPr id="467" name="Google Shape;467;p49"/>
          <p:cNvSpPr txBox="1"/>
          <p:nvPr>
            <p:ph idx="2" type="body"/>
          </p:nvPr>
        </p:nvSpPr>
        <p:spPr>
          <a:xfrm>
            <a:off x="681300" y="1298350"/>
            <a:ext cx="3890700" cy="17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When comparing each of the chosen indicators to the overall MPI, mostly have a moderate to strong correlation.</a:t>
            </a:r>
            <a:endParaRPr sz="1400"/>
          </a:p>
          <a:p>
            <a:pPr indent="0" lvl="0" marL="0" rtl="0" algn="l">
              <a:spcBef>
                <a:spcPts val="500"/>
              </a:spcBef>
              <a:spcAft>
                <a:spcPts val="0"/>
              </a:spcAft>
              <a:buNone/>
            </a:pPr>
            <a:r>
              <a:rPr lang="en" sz="1400"/>
              <a:t>Noticeably, Income per Capita is perfectly correlated to MPI, while compulsory Education in years is the least correlated.</a:t>
            </a:r>
            <a:endParaRPr sz="1400"/>
          </a:p>
          <a:p>
            <a:pPr indent="0" lvl="0" marL="0" rtl="0" algn="l">
              <a:spcBef>
                <a:spcPts val="500"/>
              </a:spcBef>
              <a:spcAft>
                <a:spcPts val="500"/>
              </a:spcAft>
              <a:buNone/>
            </a:pPr>
            <a:r>
              <a:rPr lang="en" sz="1400"/>
              <a:t>Further, the lowest correlation is between Education and Adolescent Fertility and Wage Workers. Given the expected links and relationships between these indicators, we would expect a greater correlation.</a:t>
            </a:r>
            <a:endParaRPr sz="1400"/>
          </a:p>
        </p:txBody>
      </p:sp>
      <p:sp>
        <p:nvSpPr>
          <p:cNvPr id="468" name="Google Shape;468;p49"/>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9" name="Google Shape;469;p49"/>
          <p:cNvSpPr txBox="1"/>
          <p:nvPr>
            <p:ph idx="7" type="subTitle"/>
          </p:nvPr>
        </p:nvSpPr>
        <p:spPr>
          <a:xfrm>
            <a:off x="342900" y="4799170"/>
            <a:ext cx="4239900" cy="273900"/>
          </a:xfrm>
          <a:prstGeom prst="rect">
            <a:avLst/>
          </a:prstGeom>
        </p:spPr>
        <p:txBody>
          <a:bodyPr anchorCtr="0" anchor="ctr" bIns="91425" lIns="137150" spcFirstLastPara="1" rIns="91425" wrap="square" tIns="91425">
            <a:noAutofit/>
          </a:bodyPr>
          <a:lstStyle/>
          <a:p>
            <a:pPr indent="0" lvl="0" marL="0" rtl="0" algn="l">
              <a:spcBef>
                <a:spcPts val="0"/>
              </a:spcBef>
              <a:spcAft>
                <a:spcPts val="400"/>
              </a:spcAft>
              <a:buNone/>
            </a:pPr>
            <a:r>
              <a:rPr lang="en"/>
              <a:t>Aumi Ichiki Personal Training 20XX</a:t>
            </a:r>
            <a:endParaRPr/>
          </a:p>
        </p:txBody>
      </p:sp>
      <p:cxnSp>
        <p:nvCxnSpPr>
          <p:cNvPr id="470" name="Google Shape;470;p49"/>
          <p:cNvCxnSpPr/>
          <p:nvPr/>
        </p:nvCxnSpPr>
        <p:spPr>
          <a:xfrm>
            <a:off x="342977" y="10983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471" name="Google Shape;471;p49"/>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pic>
        <p:nvPicPr>
          <p:cNvPr id="472" name="Google Shape;472;p49"/>
          <p:cNvPicPr preferRelativeResize="0"/>
          <p:nvPr/>
        </p:nvPicPr>
        <p:blipFill>
          <a:blip r:embed="rId3">
            <a:alphaModFix/>
          </a:blip>
          <a:stretch>
            <a:fillRect/>
          </a:stretch>
        </p:blipFill>
        <p:spPr>
          <a:xfrm>
            <a:off x="4889384" y="1227263"/>
            <a:ext cx="3673016" cy="3209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0"/>
          <p:cNvSpPr txBox="1"/>
          <p:nvPr>
            <p:ph type="title"/>
          </p:nvPr>
        </p:nvSpPr>
        <p:spPr>
          <a:xfrm>
            <a:off x="342900" y="457200"/>
            <a:ext cx="8458200" cy="63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t>PCA </a:t>
            </a:r>
            <a:r>
              <a:rPr lang="en" sz="3800"/>
              <a:t>Analysis</a:t>
            </a:r>
            <a:endParaRPr sz="3800"/>
          </a:p>
        </p:txBody>
      </p:sp>
      <p:sp>
        <p:nvSpPr>
          <p:cNvPr id="478" name="Google Shape;478;p50"/>
          <p:cNvSpPr txBox="1"/>
          <p:nvPr>
            <p:ph idx="2" type="body"/>
          </p:nvPr>
        </p:nvSpPr>
        <p:spPr>
          <a:xfrm>
            <a:off x="5303000" y="1319025"/>
            <a:ext cx="3498000" cy="17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When analyzing the loadings for the MPI, most indicators are moderately influential with values of &gt;0.3. The most </a:t>
            </a:r>
            <a:r>
              <a:rPr lang="en" sz="1500"/>
              <a:t>influential</a:t>
            </a:r>
            <a:r>
              <a:rPr lang="en" sz="1500"/>
              <a:t> indicator being Basic Sanitation followed by Access to Electricity and Clean Fuels.</a:t>
            </a:r>
            <a:endParaRPr sz="1500"/>
          </a:p>
          <a:p>
            <a:pPr indent="0" lvl="0" marL="0" rtl="0" algn="l">
              <a:spcBef>
                <a:spcPts val="500"/>
              </a:spcBef>
              <a:spcAft>
                <a:spcPts val="500"/>
              </a:spcAft>
              <a:buNone/>
            </a:pPr>
            <a:r>
              <a:rPr lang="en" sz="1500"/>
              <a:t>Notably, we find that both Compulsory Education and Adolescent Fertility rates are the least influential indicators, similar to the findings in the previous Correlation Matrix.</a:t>
            </a:r>
            <a:endParaRPr sz="1500"/>
          </a:p>
        </p:txBody>
      </p:sp>
      <p:sp>
        <p:nvSpPr>
          <p:cNvPr id="479" name="Google Shape;479;p50"/>
          <p:cNvSpPr txBox="1"/>
          <p:nvPr>
            <p:ph idx="12" type="sldNum"/>
          </p:nvPr>
        </p:nvSpPr>
        <p:spPr>
          <a:xfrm>
            <a:off x="8229600" y="4799170"/>
            <a:ext cx="457200" cy="273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0" name="Google Shape;480;p50"/>
          <p:cNvSpPr txBox="1"/>
          <p:nvPr>
            <p:ph idx="7" type="subTitle"/>
          </p:nvPr>
        </p:nvSpPr>
        <p:spPr>
          <a:xfrm>
            <a:off x="342900" y="4799170"/>
            <a:ext cx="4239900" cy="273900"/>
          </a:xfrm>
          <a:prstGeom prst="rect">
            <a:avLst/>
          </a:prstGeom>
        </p:spPr>
        <p:txBody>
          <a:bodyPr anchorCtr="0" anchor="ctr" bIns="91425" lIns="137150" spcFirstLastPara="1" rIns="91425" wrap="square" tIns="91425">
            <a:noAutofit/>
          </a:bodyPr>
          <a:lstStyle/>
          <a:p>
            <a:pPr indent="0" lvl="0" marL="0" rtl="0" algn="l">
              <a:spcBef>
                <a:spcPts val="0"/>
              </a:spcBef>
              <a:spcAft>
                <a:spcPts val="400"/>
              </a:spcAft>
              <a:buNone/>
            </a:pPr>
            <a:r>
              <a:rPr lang="en"/>
              <a:t>Aumi Ichiki Personal Training 20XX</a:t>
            </a:r>
            <a:endParaRPr/>
          </a:p>
        </p:txBody>
      </p:sp>
      <p:cxnSp>
        <p:nvCxnSpPr>
          <p:cNvPr id="481" name="Google Shape;481;p50"/>
          <p:cNvCxnSpPr/>
          <p:nvPr/>
        </p:nvCxnSpPr>
        <p:spPr>
          <a:xfrm>
            <a:off x="342977" y="10983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482" name="Google Shape;482;p50"/>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pic>
        <p:nvPicPr>
          <p:cNvPr id="483" name="Google Shape;483;p50"/>
          <p:cNvPicPr preferRelativeResize="0"/>
          <p:nvPr/>
        </p:nvPicPr>
        <p:blipFill>
          <a:blip r:embed="rId3">
            <a:alphaModFix/>
          </a:blip>
          <a:stretch>
            <a:fillRect/>
          </a:stretch>
        </p:blipFill>
        <p:spPr>
          <a:xfrm>
            <a:off x="342900" y="1415025"/>
            <a:ext cx="4780749" cy="28373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roposal for New Client">
  <a:themeElements>
    <a:clrScheme name="Simple Light">
      <a:dk1>
        <a:srgbClr val="004A2E"/>
      </a:dk1>
      <a:lt1>
        <a:srgbClr val="F1F1E9"/>
      </a:lt1>
      <a:dk2>
        <a:srgbClr val="00160D"/>
      </a:dk2>
      <a:lt2>
        <a:srgbClr val="26A96C"/>
      </a:lt2>
      <a:accent1>
        <a:srgbClr val="002517"/>
      </a:accent1>
      <a:accent2>
        <a:srgbClr val="1A5C42"/>
      </a:accent2>
      <a:accent3>
        <a:srgbClr val="4C806C"/>
      </a:accent3>
      <a:accent4>
        <a:srgbClr val="CCDAD5"/>
      </a:accent4>
      <a:accent5>
        <a:srgbClr val="EEF7F5"/>
      </a:accent5>
      <a:accent6>
        <a:srgbClr val="FFFFFF"/>
      </a:accent6>
      <a:hlink>
        <a:srgbClr val="26A96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